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3.xml" ContentType="application/vnd.openxmlformats-officedocument.theme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4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15" r:id="rId1"/>
    <p:sldMasterId id="2147483816" r:id="rId2"/>
    <p:sldMasterId id="2147483817" r:id="rId3"/>
    <p:sldMasterId id="2147483818" r:id="rId4"/>
    <p:sldMasterId id="2147483819" r:id="rId5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9144000" cy="5143500" type="screen16x9"/>
  <p:notesSz cx="6858000" cy="9144000"/>
  <p:embeddedFontLst>
    <p:embeddedFont>
      <p:font typeface="Archivo" panose="020B0604020202020204" charset="0"/>
      <p:regular r:id="rId16"/>
      <p:bold r:id="rId17"/>
      <p:italic r:id="rId18"/>
      <p:boldItalic r:id="rId19"/>
    </p:embeddedFont>
    <p:embeddedFont>
      <p:font typeface="Darker Grotesque" panose="020B0604020202020204" charset="0"/>
      <p:regular r:id="rId20"/>
      <p:bold r:id="rId21"/>
    </p:embeddedFont>
    <p:embeddedFont>
      <p:font typeface="Darker Grotesque Medium" panose="020B0604020202020204" charset="0"/>
      <p:regular r:id="rId22"/>
      <p:bold r:id="rId23"/>
    </p:embeddedFont>
    <p:embeddedFont>
      <p:font typeface="Inter" panose="020B0604020202020204" charset="0"/>
      <p:regular r:id="rId24"/>
      <p:bold r:id="rId25"/>
      <p:italic r:id="rId26"/>
      <p:boldItalic r:id="rId27"/>
    </p:embeddedFont>
    <p:embeddedFont>
      <p:font typeface="Inter Light" panose="020B0604020202020204" charset="0"/>
      <p:regular r:id="rId28"/>
      <p:bold r:id="rId29"/>
      <p:italic r:id="rId30"/>
      <p:boldItalic r:id="rId31"/>
    </p:embeddedFont>
    <p:embeddedFont>
      <p:font typeface="Inter SemiBold" panose="020B0604020202020204" charset="0"/>
      <p:regular r:id="rId32"/>
      <p:bold r:id="rId33"/>
      <p:italic r:id="rId34"/>
      <p:boldItalic r:id="rId35"/>
    </p:embeddedFont>
    <p:embeddedFont>
      <p:font typeface="Oswald" panose="00000500000000000000" pitchFamily="2" charset="0"/>
      <p:regular r:id="rId36"/>
      <p:bold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  <p:embeddedFont>
      <p:font typeface="Roboto Medium" panose="02000000000000000000" pitchFamily="2" charset="0"/>
      <p:regular r:id="rId42"/>
      <p:bold r:id="rId43"/>
      <p:italic r:id="rId44"/>
      <p:boldItalic r:id="rId45"/>
    </p:embeddedFont>
    <p:embeddedFont>
      <p:font typeface="Roboto Serif" panose="020B0604020202020204" charset="0"/>
      <p:regular r:id="rId46"/>
      <p:bold r:id="rId47"/>
      <p:italic r:id="rId48"/>
      <p:boldItalic r:id="rId49"/>
    </p:embeddedFont>
    <p:embeddedFont>
      <p:font typeface="Roboto Serif Medium" panose="020B0604020202020204" charset="0"/>
      <p:regular r:id="rId50"/>
      <p:bold r:id="rId51"/>
      <p:italic r:id="rId52"/>
      <p:boldItalic r:id="rId53"/>
    </p:embeddedFont>
    <p:embeddedFont>
      <p:font typeface="Rubik" panose="020B0604020202020204" charset="-79"/>
      <p:regular r:id="rId54"/>
      <p:bold r:id="rId55"/>
      <p:italic r:id="rId56"/>
      <p:boldItalic r:id="rId57"/>
    </p:embeddedFont>
    <p:embeddedFont>
      <p:font typeface="Taviraj" panose="020B0604020202020204" charset="-34"/>
      <p:regular r:id="rId58"/>
      <p:bold r:id="rId59"/>
      <p:italic r:id="rId60"/>
      <p:boldItalic r:id="rId61"/>
    </p:embeddedFont>
    <p:embeddedFont>
      <p:font typeface="Taviraj Light" panose="020B0604020202020204" charset="-34"/>
      <p:regular r:id="rId62"/>
      <p:bold r:id="rId63"/>
      <p:italic r:id="rId64"/>
      <p:boldItalic r:id="rId65"/>
    </p:embeddedFont>
    <p:embeddedFont>
      <p:font typeface="Trebuchet MS" panose="020B0603020202020204" pitchFamily="34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-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42" Type="http://schemas.openxmlformats.org/officeDocument/2006/relationships/font" Target="fonts/font27.fntdata"/><Relationship Id="rId47" Type="http://schemas.openxmlformats.org/officeDocument/2006/relationships/font" Target="fonts/font32.fntdata"/><Relationship Id="rId63" Type="http://schemas.openxmlformats.org/officeDocument/2006/relationships/font" Target="fonts/font48.fntdata"/><Relationship Id="rId68" Type="http://schemas.openxmlformats.org/officeDocument/2006/relationships/font" Target="fonts/font5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9" Type="http://schemas.openxmlformats.org/officeDocument/2006/relationships/font" Target="fonts/font14.fntdata"/><Relationship Id="rId11" Type="http://schemas.openxmlformats.org/officeDocument/2006/relationships/slide" Target="slides/slide6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font" Target="fonts/font30.fntdata"/><Relationship Id="rId53" Type="http://schemas.openxmlformats.org/officeDocument/2006/relationships/font" Target="fonts/font38.fntdata"/><Relationship Id="rId58" Type="http://schemas.openxmlformats.org/officeDocument/2006/relationships/font" Target="fonts/font43.fntdata"/><Relationship Id="rId66" Type="http://schemas.openxmlformats.org/officeDocument/2006/relationships/font" Target="fonts/font51.fntdata"/><Relationship Id="rId5" Type="http://schemas.openxmlformats.org/officeDocument/2006/relationships/slideMaster" Target="slideMasters/slideMaster5.xml"/><Relationship Id="rId61" Type="http://schemas.openxmlformats.org/officeDocument/2006/relationships/font" Target="fonts/font46.fntdata"/><Relationship Id="rId19" Type="http://schemas.openxmlformats.org/officeDocument/2006/relationships/font" Target="fonts/font4.fntdata"/><Relationship Id="rId14" Type="http://schemas.openxmlformats.org/officeDocument/2006/relationships/slide" Target="slides/slide9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font" Target="fonts/font28.fntdata"/><Relationship Id="rId48" Type="http://schemas.openxmlformats.org/officeDocument/2006/relationships/font" Target="fonts/font33.fntdata"/><Relationship Id="rId56" Type="http://schemas.openxmlformats.org/officeDocument/2006/relationships/font" Target="fonts/font41.fntdata"/><Relationship Id="rId64" Type="http://schemas.openxmlformats.org/officeDocument/2006/relationships/font" Target="fonts/font49.fntdata"/><Relationship Id="rId69" Type="http://schemas.openxmlformats.org/officeDocument/2006/relationships/font" Target="fonts/font54.fntdata"/><Relationship Id="rId8" Type="http://schemas.openxmlformats.org/officeDocument/2006/relationships/slide" Target="slides/slide3.xml"/><Relationship Id="rId51" Type="http://schemas.openxmlformats.org/officeDocument/2006/relationships/font" Target="fonts/font36.fntdata"/><Relationship Id="rId72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font" Target="fonts/font31.fntdata"/><Relationship Id="rId59" Type="http://schemas.openxmlformats.org/officeDocument/2006/relationships/font" Target="fonts/font44.fntdata"/><Relationship Id="rId67" Type="http://schemas.openxmlformats.org/officeDocument/2006/relationships/font" Target="fonts/font52.fntdata"/><Relationship Id="rId20" Type="http://schemas.openxmlformats.org/officeDocument/2006/relationships/font" Target="fonts/font5.fntdata"/><Relationship Id="rId41" Type="http://schemas.openxmlformats.org/officeDocument/2006/relationships/font" Target="fonts/font26.fntdata"/><Relationship Id="rId54" Type="http://schemas.openxmlformats.org/officeDocument/2006/relationships/font" Target="fonts/font39.fntdata"/><Relationship Id="rId62" Type="http://schemas.openxmlformats.org/officeDocument/2006/relationships/font" Target="fonts/font4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49" Type="http://schemas.openxmlformats.org/officeDocument/2006/relationships/font" Target="fonts/font34.fntdata"/><Relationship Id="rId57" Type="http://schemas.openxmlformats.org/officeDocument/2006/relationships/font" Target="fonts/font42.fntdata"/><Relationship Id="rId10" Type="http://schemas.openxmlformats.org/officeDocument/2006/relationships/slide" Target="slides/slide5.xml"/><Relationship Id="rId31" Type="http://schemas.openxmlformats.org/officeDocument/2006/relationships/font" Target="fonts/font16.fntdata"/><Relationship Id="rId44" Type="http://schemas.openxmlformats.org/officeDocument/2006/relationships/font" Target="fonts/font29.fntdata"/><Relationship Id="rId52" Type="http://schemas.openxmlformats.org/officeDocument/2006/relationships/font" Target="fonts/font37.fntdata"/><Relationship Id="rId60" Type="http://schemas.openxmlformats.org/officeDocument/2006/relationships/font" Target="fonts/font45.fntdata"/><Relationship Id="rId65" Type="http://schemas.openxmlformats.org/officeDocument/2006/relationships/font" Target="fonts/font50.fntdata"/><Relationship Id="rId73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font" Target="fonts/font3.fntdata"/><Relationship Id="rId39" Type="http://schemas.openxmlformats.org/officeDocument/2006/relationships/font" Target="fonts/font24.fntdata"/><Relationship Id="rId34" Type="http://schemas.openxmlformats.org/officeDocument/2006/relationships/font" Target="fonts/font19.fntdata"/><Relationship Id="rId50" Type="http://schemas.openxmlformats.org/officeDocument/2006/relationships/font" Target="fonts/font35.fntdata"/><Relationship Id="rId55" Type="http://schemas.openxmlformats.org/officeDocument/2006/relationships/font" Target="fonts/font40.fntdata"/><Relationship Id="rId7" Type="http://schemas.openxmlformats.org/officeDocument/2006/relationships/slide" Target="slides/slide2.xml"/><Relationship Id="rId71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340c28b4ca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340c28b4ca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33fdaf151f2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" name="Google Shape;1200;g33fdaf151f2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340c28b4ca4_0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340c28b4ca4_0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9" name="Google Shape;1239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340cb9b1bb6_0_1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340cb9b1bb6_0_1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33ff1c824c9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Google Shape;1256;g33ff1c824c9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33fdaf151f2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33fdaf151f2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340cb9b1bb6_0_1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340cb9b1bb6_0_1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33ff1c824c9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33ff1c824c9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and recommendation">
  <p:cSld name="CUSTOM_4"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104"/>
          <p:cNvSpPr txBox="1">
            <a:spLocks noGrp="1"/>
          </p:cNvSpPr>
          <p:nvPr>
            <p:ph type="body" idx="1"/>
          </p:nvPr>
        </p:nvSpPr>
        <p:spPr>
          <a:xfrm>
            <a:off x="5790900" y="901302"/>
            <a:ext cx="2898600" cy="10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100">
                <a:solidFill>
                  <a:schemeClr val="dk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100">
                <a:solidFill>
                  <a:schemeClr val="dk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100">
                <a:solidFill>
                  <a:schemeClr val="dk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100">
                <a:solidFill>
                  <a:schemeClr val="dk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100">
                <a:solidFill>
                  <a:schemeClr val="dk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100">
                <a:solidFill>
                  <a:schemeClr val="dk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100">
                <a:solidFill>
                  <a:schemeClr val="dk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100">
                <a:solidFill>
                  <a:schemeClr val="dk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5" name="Google Shape;715;p104"/>
          <p:cNvSpPr/>
          <p:nvPr/>
        </p:nvSpPr>
        <p:spPr>
          <a:xfrm rot="5400000">
            <a:off x="959400" y="1178525"/>
            <a:ext cx="2997600" cy="4932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104"/>
          <p:cNvSpPr txBox="1">
            <a:spLocks noGrp="1"/>
          </p:cNvSpPr>
          <p:nvPr>
            <p:ph type="body" idx="2"/>
          </p:nvPr>
        </p:nvSpPr>
        <p:spPr>
          <a:xfrm>
            <a:off x="328575" y="2683841"/>
            <a:ext cx="3949800" cy="22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17" name="Google Shape;717;p104"/>
          <p:cNvSpPr txBox="1">
            <a:spLocks noGrp="1"/>
          </p:cNvSpPr>
          <p:nvPr>
            <p:ph type="body" idx="3"/>
          </p:nvPr>
        </p:nvSpPr>
        <p:spPr>
          <a:xfrm>
            <a:off x="4974775" y="2683841"/>
            <a:ext cx="3949800" cy="22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18" name="Google Shape;718;p104"/>
          <p:cNvSpPr txBox="1">
            <a:spLocks noGrp="1"/>
          </p:cNvSpPr>
          <p:nvPr>
            <p:ph type="body" idx="4"/>
          </p:nvPr>
        </p:nvSpPr>
        <p:spPr>
          <a:xfrm>
            <a:off x="247200" y="949525"/>
            <a:ext cx="5548200" cy="8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19" name="Google Shape;719;p104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720" name="Google Shape;720;p104"/>
          <p:cNvSpPr txBox="1">
            <a:spLocks noGrp="1"/>
          </p:cNvSpPr>
          <p:nvPr>
            <p:ph type="subTitle" idx="5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endix">
  <p:cSld name="CUSTOM_5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105"/>
          <p:cNvSpPr txBox="1">
            <a:spLocks noGrp="1"/>
          </p:cNvSpPr>
          <p:nvPr>
            <p:ph type="body" idx="1"/>
          </p:nvPr>
        </p:nvSpPr>
        <p:spPr>
          <a:xfrm>
            <a:off x="4481818" y="1843625"/>
            <a:ext cx="4094100" cy="23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3" name="Google Shape;723;p105"/>
          <p:cNvSpPr txBox="1">
            <a:spLocks noGrp="1"/>
          </p:cNvSpPr>
          <p:nvPr>
            <p:ph type="body" idx="2"/>
          </p:nvPr>
        </p:nvSpPr>
        <p:spPr>
          <a:xfrm>
            <a:off x="261175" y="1843625"/>
            <a:ext cx="4094100" cy="23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4" name="Google Shape;724;p105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over" type="blank">
  <p:cSld name="BLANK"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6"/>
          <p:cNvSpPr/>
          <p:nvPr/>
        </p:nvSpPr>
        <p:spPr>
          <a:xfrm rot="5400000">
            <a:off x="1990050" y="-2004000"/>
            <a:ext cx="5163900" cy="9151500"/>
          </a:xfrm>
          <a:prstGeom prst="round2SameRect">
            <a:avLst>
              <a:gd name="adj1" fmla="val 49515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106"/>
          <p:cNvSpPr txBox="1">
            <a:spLocks noGrp="1"/>
          </p:cNvSpPr>
          <p:nvPr>
            <p:ph type="title"/>
          </p:nvPr>
        </p:nvSpPr>
        <p:spPr>
          <a:xfrm>
            <a:off x="2055300" y="1969309"/>
            <a:ext cx="5033400" cy="10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CUSTOM_8"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107"/>
          <p:cNvSpPr txBox="1">
            <a:spLocks noGrp="1"/>
          </p:cNvSpPr>
          <p:nvPr>
            <p:ph type="subTitle" idx="1"/>
          </p:nvPr>
        </p:nvSpPr>
        <p:spPr>
          <a:xfrm>
            <a:off x="323400" y="3221075"/>
            <a:ext cx="6572700" cy="6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30" name="Google Shape;730;p107"/>
          <p:cNvSpPr txBox="1">
            <a:spLocks noGrp="1"/>
          </p:cNvSpPr>
          <p:nvPr>
            <p:ph type="title"/>
          </p:nvPr>
        </p:nvSpPr>
        <p:spPr>
          <a:xfrm>
            <a:off x="435475" y="909575"/>
            <a:ext cx="8044500" cy="15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2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108"/>
          <p:cNvSpPr txBox="1">
            <a:spLocks noGrp="1"/>
          </p:cNvSpPr>
          <p:nvPr>
            <p:ph type="body" idx="1"/>
          </p:nvPr>
        </p:nvSpPr>
        <p:spPr>
          <a:xfrm>
            <a:off x="190138" y="1843625"/>
            <a:ext cx="4094100" cy="23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3" name="Google Shape;733;p108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7">
    <p:bg>
      <p:bgPr>
        <a:solidFill>
          <a:schemeClr val="dk2"/>
        </a:solidFill>
        <a:effectLst/>
      </p:bgPr>
    </p:bg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09"/>
          <p:cNvSpPr/>
          <p:nvPr/>
        </p:nvSpPr>
        <p:spPr>
          <a:xfrm rot="5400000">
            <a:off x="1990050" y="-2004000"/>
            <a:ext cx="5163900" cy="9151500"/>
          </a:xfrm>
          <a:prstGeom prst="round2SameRect">
            <a:avLst>
              <a:gd name="adj1" fmla="val 49515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109"/>
          <p:cNvSpPr txBox="1">
            <a:spLocks noGrp="1"/>
          </p:cNvSpPr>
          <p:nvPr>
            <p:ph type="title"/>
          </p:nvPr>
        </p:nvSpPr>
        <p:spPr>
          <a:xfrm>
            <a:off x="567500" y="1969309"/>
            <a:ext cx="5033400" cy="10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9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10"/>
          <p:cNvSpPr txBox="1">
            <a:spLocks noGrp="1"/>
          </p:cNvSpPr>
          <p:nvPr>
            <p:ph type="body" idx="1"/>
          </p:nvPr>
        </p:nvSpPr>
        <p:spPr>
          <a:xfrm>
            <a:off x="190138" y="1843625"/>
            <a:ext cx="4094100" cy="23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9" name="Google Shape;739;p110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740" name="Google Shape;740;p110"/>
          <p:cNvSpPr txBox="1">
            <a:spLocks noGrp="1"/>
          </p:cNvSpPr>
          <p:nvPr>
            <p:ph type="body" idx="2"/>
          </p:nvPr>
        </p:nvSpPr>
        <p:spPr>
          <a:xfrm>
            <a:off x="4517688" y="1843625"/>
            <a:ext cx="4094100" cy="23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9_1"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111"/>
          <p:cNvSpPr txBox="1">
            <a:spLocks noGrp="1"/>
          </p:cNvSpPr>
          <p:nvPr>
            <p:ph type="title"/>
          </p:nvPr>
        </p:nvSpPr>
        <p:spPr>
          <a:xfrm>
            <a:off x="190155" y="316675"/>
            <a:ext cx="73248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one column text">
  <p:cSld name="CUSTOM_10">
    <p:bg>
      <p:bgPr>
        <a:solidFill>
          <a:schemeClr val="lt2"/>
        </a:solidFill>
        <a:effectLst/>
      </p:bgPr>
    </p:bg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112"/>
          <p:cNvSpPr txBox="1">
            <a:spLocks noGrp="1"/>
          </p:cNvSpPr>
          <p:nvPr>
            <p:ph type="body" idx="1"/>
          </p:nvPr>
        </p:nvSpPr>
        <p:spPr>
          <a:xfrm>
            <a:off x="190138" y="2234575"/>
            <a:ext cx="5047500" cy="23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45" name="Google Shape;745;p112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746" name="Google Shape;746;p112"/>
          <p:cNvSpPr txBox="1">
            <a:spLocks noGrp="1"/>
          </p:cNvSpPr>
          <p:nvPr>
            <p:ph type="subTitle" idx="2"/>
          </p:nvPr>
        </p:nvSpPr>
        <p:spPr>
          <a:xfrm>
            <a:off x="190150" y="1637275"/>
            <a:ext cx="66615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11">
    <p:bg>
      <p:bgPr>
        <a:solidFill>
          <a:schemeClr val="dk2"/>
        </a:solid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13"/>
          <p:cNvSpPr txBox="1">
            <a:spLocks noGrp="1"/>
          </p:cNvSpPr>
          <p:nvPr>
            <p:ph type="title"/>
          </p:nvPr>
        </p:nvSpPr>
        <p:spPr>
          <a:xfrm>
            <a:off x="342555" y="1684325"/>
            <a:ext cx="73248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section title and description ">
  <p:cSld name="CUSTOM_12">
    <p:bg>
      <p:bgPr>
        <a:solidFill>
          <a:schemeClr val="dk1"/>
        </a:solidFill>
        <a:effectLst/>
      </p:bgPr>
    </p:bg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14"/>
          <p:cNvSpPr txBox="1">
            <a:spLocks noGrp="1"/>
          </p:cNvSpPr>
          <p:nvPr>
            <p:ph type="title"/>
          </p:nvPr>
        </p:nvSpPr>
        <p:spPr>
          <a:xfrm>
            <a:off x="323400" y="1238400"/>
            <a:ext cx="82323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1" name="Google Shape;751;p114"/>
          <p:cNvSpPr txBox="1">
            <a:spLocks noGrp="1"/>
          </p:cNvSpPr>
          <p:nvPr>
            <p:ph type="subTitle" idx="1"/>
          </p:nvPr>
        </p:nvSpPr>
        <p:spPr>
          <a:xfrm>
            <a:off x="323400" y="3221075"/>
            <a:ext cx="6572700" cy="6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USTOM_13">
    <p:bg>
      <p:bgPr>
        <a:solidFill>
          <a:schemeClr val="lt2"/>
        </a:solidFill>
        <a:effectLst/>
      </p:bgPr>
    </p:bg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15"/>
          <p:cNvSpPr txBox="1">
            <a:spLocks noGrp="1"/>
          </p:cNvSpPr>
          <p:nvPr>
            <p:ph type="body" idx="1"/>
          </p:nvPr>
        </p:nvSpPr>
        <p:spPr>
          <a:xfrm>
            <a:off x="323400" y="1509300"/>
            <a:ext cx="5047500" cy="21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CUSTOM_14"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16"/>
          <p:cNvSpPr txBox="1">
            <a:spLocks noGrp="1"/>
          </p:cNvSpPr>
          <p:nvPr>
            <p:ph type="title"/>
          </p:nvPr>
        </p:nvSpPr>
        <p:spPr>
          <a:xfrm>
            <a:off x="323400" y="160150"/>
            <a:ext cx="82323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6" name="Google Shape;756;p116"/>
          <p:cNvSpPr txBox="1">
            <a:spLocks noGrp="1"/>
          </p:cNvSpPr>
          <p:nvPr>
            <p:ph type="body" idx="1"/>
          </p:nvPr>
        </p:nvSpPr>
        <p:spPr>
          <a:xfrm>
            <a:off x="323400" y="2356375"/>
            <a:ext cx="5047500" cy="21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15">
    <p:bg>
      <p:bgPr>
        <a:solidFill>
          <a:schemeClr val="accent1"/>
        </a:solidFill>
        <a:effectLst/>
      </p:bgPr>
    </p:bg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17"/>
          <p:cNvSpPr/>
          <p:nvPr/>
        </p:nvSpPr>
        <p:spPr>
          <a:xfrm rot="5400000">
            <a:off x="1990050" y="-2004000"/>
            <a:ext cx="5163900" cy="9151500"/>
          </a:xfrm>
          <a:prstGeom prst="round2SameRect">
            <a:avLst>
              <a:gd name="adj1" fmla="val 49515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117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760" name="Google Shape;760;p117"/>
          <p:cNvSpPr txBox="1">
            <a:spLocks noGrp="1"/>
          </p:cNvSpPr>
          <p:nvPr>
            <p:ph type="subTitle" idx="1"/>
          </p:nvPr>
        </p:nvSpPr>
        <p:spPr>
          <a:xfrm>
            <a:off x="190150" y="1778450"/>
            <a:ext cx="3111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61" name="Google Shape;761;p117"/>
          <p:cNvSpPr txBox="1">
            <a:spLocks noGrp="1"/>
          </p:cNvSpPr>
          <p:nvPr>
            <p:ph type="subTitle" idx="2"/>
          </p:nvPr>
        </p:nvSpPr>
        <p:spPr>
          <a:xfrm>
            <a:off x="190150" y="2744975"/>
            <a:ext cx="3111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62" name="Google Shape;762;p117"/>
          <p:cNvSpPr txBox="1">
            <a:spLocks noGrp="1"/>
          </p:cNvSpPr>
          <p:nvPr>
            <p:ph type="subTitle" idx="3"/>
          </p:nvPr>
        </p:nvSpPr>
        <p:spPr>
          <a:xfrm>
            <a:off x="190150" y="3711500"/>
            <a:ext cx="3111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63" name="Google Shape;763;p117"/>
          <p:cNvSpPr txBox="1">
            <a:spLocks noGrp="1"/>
          </p:cNvSpPr>
          <p:nvPr>
            <p:ph type="subTitle" idx="4"/>
          </p:nvPr>
        </p:nvSpPr>
        <p:spPr>
          <a:xfrm>
            <a:off x="3301450" y="1778450"/>
            <a:ext cx="3111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64" name="Google Shape;764;p117"/>
          <p:cNvSpPr txBox="1">
            <a:spLocks noGrp="1"/>
          </p:cNvSpPr>
          <p:nvPr>
            <p:ph type="subTitle" idx="5"/>
          </p:nvPr>
        </p:nvSpPr>
        <p:spPr>
          <a:xfrm>
            <a:off x="3301450" y="2744975"/>
            <a:ext cx="3111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65" name="Google Shape;765;p117"/>
          <p:cNvSpPr txBox="1">
            <a:spLocks noGrp="1"/>
          </p:cNvSpPr>
          <p:nvPr>
            <p:ph type="subTitle" idx="6"/>
          </p:nvPr>
        </p:nvSpPr>
        <p:spPr>
          <a:xfrm>
            <a:off x="3301450" y="3711500"/>
            <a:ext cx="3111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16"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18"/>
          <p:cNvSpPr>
            <a:spLocks noGrp="1"/>
          </p:cNvSpPr>
          <p:nvPr>
            <p:ph type="pic" idx="2"/>
          </p:nvPr>
        </p:nvSpPr>
        <p:spPr>
          <a:xfrm>
            <a:off x="4572000" y="-3900"/>
            <a:ext cx="4572000" cy="5151000"/>
          </a:xfrm>
          <a:prstGeom prst="rect">
            <a:avLst/>
          </a:prstGeom>
          <a:noFill/>
          <a:ln>
            <a:noFill/>
          </a:ln>
        </p:spPr>
      </p:sp>
      <p:sp>
        <p:nvSpPr>
          <p:cNvPr id="768" name="Google Shape;768;p118"/>
          <p:cNvSpPr txBox="1">
            <a:spLocks noGrp="1"/>
          </p:cNvSpPr>
          <p:nvPr>
            <p:ph type="title"/>
          </p:nvPr>
        </p:nvSpPr>
        <p:spPr>
          <a:xfrm>
            <a:off x="209475" y="338775"/>
            <a:ext cx="4105200" cy="10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9" name="Google Shape;769;p118"/>
          <p:cNvSpPr txBox="1">
            <a:spLocks noGrp="1"/>
          </p:cNvSpPr>
          <p:nvPr>
            <p:ph type="body" idx="1"/>
          </p:nvPr>
        </p:nvSpPr>
        <p:spPr>
          <a:xfrm>
            <a:off x="209475" y="1795975"/>
            <a:ext cx="4105200" cy="29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7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19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119"/>
          <p:cNvSpPr txBox="1">
            <a:spLocks noGrp="1"/>
          </p:cNvSpPr>
          <p:nvPr>
            <p:ph type="body" idx="1"/>
          </p:nvPr>
        </p:nvSpPr>
        <p:spPr>
          <a:xfrm>
            <a:off x="190150" y="2234575"/>
            <a:ext cx="3956400" cy="20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73" name="Google Shape;773;p119"/>
          <p:cNvSpPr txBox="1">
            <a:spLocks noGrp="1"/>
          </p:cNvSpPr>
          <p:nvPr>
            <p:ph type="subTitle" idx="2"/>
          </p:nvPr>
        </p:nvSpPr>
        <p:spPr>
          <a:xfrm>
            <a:off x="190153" y="1637275"/>
            <a:ext cx="39564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74" name="Google Shape;774;p119"/>
          <p:cNvSpPr txBox="1">
            <a:spLocks noGrp="1"/>
          </p:cNvSpPr>
          <p:nvPr>
            <p:ph type="body" idx="3"/>
          </p:nvPr>
        </p:nvSpPr>
        <p:spPr>
          <a:xfrm>
            <a:off x="4368450" y="2234575"/>
            <a:ext cx="3956400" cy="20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75" name="Google Shape;775;p119"/>
          <p:cNvSpPr txBox="1">
            <a:spLocks noGrp="1"/>
          </p:cNvSpPr>
          <p:nvPr>
            <p:ph type="subTitle" idx="4"/>
          </p:nvPr>
        </p:nvSpPr>
        <p:spPr>
          <a:xfrm>
            <a:off x="4368453" y="1637275"/>
            <a:ext cx="39564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17_1"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20"/>
          <p:cNvSpPr txBox="1">
            <a:spLocks noGrp="1"/>
          </p:cNvSpPr>
          <p:nvPr>
            <p:ph type="body" idx="1"/>
          </p:nvPr>
        </p:nvSpPr>
        <p:spPr>
          <a:xfrm>
            <a:off x="190150" y="2234575"/>
            <a:ext cx="2782800" cy="23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78" name="Google Shape;778;p120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120"/>
          <p:cNvSpPr txBox="1">
            <a:spLocks noGrp="1"/>
          </p:cNvSpPr>
          <p:nvPr>
            <p:ph type="subTitle" idx="2"/>
          </p:nvPr>
        </p:nvSpPr>
        <p:spPr>
          <a:xfrm>
            <a:off x="190152" y="1637275"/>
            <a:ext cx="27828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80" name="Google Shape;780;p120"/>
          <p:cNvSpPr txBox="1">
            <a:spLocks noGrp="1"/>
          </p:cNvSpPr>
          <p:nvPr>
            <p:ph type="body" idx="3"/>
          </p:nvPr>
        </p:nvSpPr>
        <p:spPr>
          <a:xfrm>
            <a:off x="3123700" y="2234575"/>
            <a:ext cx="2782800" cy="23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1" name="Google Shape;781;p120"/>
          <p:cNvSpPr txBox="1">
            <a:spLocks noGrp="1"/>
          </p:cNvSpPr>
          <p:nvPr>
            <p:ph type="subTitle" idx="4"/>
          </p:nvPr>
        </p:nvSpPr>
        <p:spPr>
          <a:xfrm>
            <a:off x="3123702" y="1637275"/>
            <a:ext cx="27828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82" name="Google Shape;782;p120"/>
          <p:cNvSpPr txBox="1">
            <a:spLocks noGrp="1"/>
          </p:cNvSpPr>
          <p:nvPr>
            <p:ph type="body" idx="5"/>
          </p:nvPr>
        </p:nvSpPr>
        <p:spPr>
          <a:xfrm>
            <a:off x="6057249" y="2234575"/>
            <a:ext cx="2782800" cy="23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3" name="Google Shape;783;p120"/>
          <p:cNvSpPr txBox="1">
            <a:spLocks noGrp="1"/>
          </p:cNvSpPr>
          <p:nvPr>
            <p:ph type="subTitle" idx="6"/>
          </p:nvPr>
        </p:nvSpPr>
        <p:spPr>
          <a:xfrm>
            <a:off x="6057251" y="1637275"/>
            <a:ext cx="27828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18"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1"/>
          <p:cNvSpPr txBox="1">
            <a:spLocks noGrp="1"/>
          </p:cNvSpPr>
          <p:nvPr>
            <p:ph type="body" idx="1"/>
          </p:nvPr>
        </p:nvSpPr>
        <p:spPr>
          <a:xfrm>
            <a:off x="190150" y="2234575"/>
            <a:ext cx="3956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6" name="Google Shape;786;p121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787" name="Google Shape;787;p121"/>
          <p:cNvSpPr txBox="1">
            <a:spLocks noGrp="1"/>
          </p:cNvSpPr>
          <p:nvPr>
            <p:ph type="subTitle" idx="2"/>
          </p:nvPr>
        </p:nvSpPr>
        <p:spPr>
          <a:xfrm>
            <a:off x="190153" y="1637275"/>
            <a:ext cx="39564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88" name="Google Shape;788;p121"/>
          <p:cNvSpPr txBox="1">
            <a:spLocks noGrp="1"/>
          </p:cNvSpPr>
          <p:nvPr>
            <p:ph type="body" idx="3"/>
          </p:nvPr>
        </p:nvSpPr>
        <p:spPr>
          <a:xfrm>
            <a:off x="4368450" y="2234575"/>
            <a:ext cx="3956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9" name="Google Shape;789;p121"/>
          <p:cNvSpPr txBox="1">
            <a:spLocks noGrp="1"/>
          </p:cNvSpPr>
          <p:nvPr>
            <p:ph type="subTitle" idx="4"/>
          </p:nvPr>
        </p:nvSpPr>
        <p:spPr>
          <a:xfrm>
            <a:off x="4368453" y="1637275"/>
            <a:ext cx="39564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90" name="Google Shape;790;p121"/>
          <p:cNvSpPr txBox="1">
            <a:spLocks noGrp="1"/>
          </p:cNvSpPr>
          <p:nvPr>
            <p:ph type="subTitle" idx="5"/>
          </p:nvPr>
        </p:nvSpPr>
        <p:spPr>
          <a:xfrm>
            <a:off x="190153" y="3199375"/>
            <a:ext cx="39564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91" name="Google Shape;791;p121"/>
          <p:cNvSpPr txBox="1">
            <a:spLocks noGrp="1"/>
          </p:cNvSpPr>
          <p:nvPr>
            <p:ph type="subTitle" idx="6"/>
          </p:nvPr>
        </p:nvSpPr>
        <p:spPr>
          <a:xfrm>
            <a:off x="4368453" y="3199375"/>
            <a:ext cx="39564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792" name="Google Shape;792;p121"/>
          <p:cNvSpPr txBox="1">
            <a:spLocks noGrp="1"/>
          </p:cNvSpPr>
          <p:nvPr>
            <p:ph type="body" idx="7"/>
          </p:nvPr>
        </p:nvSpPr>
        <p:spPr>
          <a:xfrm>
            <a:off x="190150" y="3796675"/>
            <a:ext cx="3956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93" name="Google Shape;793;p121"/>
          <p:cNvSpPr txBox="1">
            <a:spLocks noGrp="1"/>
          </p:cNvSpPr>
          <p:nvPr>
            <p:ph type="body" idx="8"/>
          </p:nvPr>
        </p:nvSpPr>
        <p:spPr>
          <a:xfrm>
            <a:off x="4368450" y="3796675"/>
            <a:ext cx="39564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CUSTOM_19">
    <p:bg>
      <p:bgPr>
        <a:solidFill>
          <a:schemeClr val="dk2"/>
        </a:solidFill>
        <a:effectLst/>
      </p:bgPr>
    </p:bg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5" name="Google Shape;795;p122"/>
          <p:cNvGrpSpPr/>
          <p:nvPr/>
        </p:nvGrpSpPr>
        <p:grpSpPr>
          <a:xfrm>
            <a:off x="-579125" y="-3825"/>
            <a:ext cx="5151000" cy="5151025"/>
            <a:chOff x="-571505" y="-7638"/>
            <a:chExt cx="5151000" cy="5151025"/>
          </a:xfrm>
        </p:grpSpPr>
        <p:sp>
          <p:nvSpPr>
            <p:cNvPr id="796" name="Google Shape;796;p122"/>
            <p:cNvSpPr/>
            <p:nvPr/>
          </p:nvSpPr>
          <p:spPr>
            <a:xfrm>
              <a:off x="-571505" y="-7638"/>
              <a:ext cx="5151000" cy="5151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22"/>
            <p:cNvSpPr/>
            <p:nvPr/>
          </p:nvSpPr>
          <p:spPr>
            <a:xfrm>
              <a:off x="7621" y="-7612"/>
              <a:ext cx="2042100" cy="515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122"/>
          <p:cNvSpPr>
            <a:spLocks noGrp="1"/>
          </p:cNvSpPr>
          <p:nvPr>
            <p:ph type="pic" idx="2"/>
          </p:nvPr>
        </p:nvSpPr>
        <p:spPr>
          <a:xfrm>
            <a:off x="4572000" y="-3900"/>
            <a:ext cx="4572000" cy="5151000"/>
          </a:xfrm>
          <a:prstGeom prst="rect">
            <a:avLst/>
          </a:prstGeom>
          <a:noFill/>
          <a:ln>
            <a:noFill/>
          </a:ln>
        </p:spPr>
      </p:sp>
      <p:sp>
        <p:nvSpPr>
          <p:cNvPr id="799" name="Google Shape;799;p122"/>
          <p:cNvSpPr txBox="1">
            <a:spLocks noGrp="1"/>
          </p:cNvSpPr>
          <p:nvPr>
            <p:ph type="title"/>
          </p:nvPr>
        </p:nvSpPr>
        <p:spPr>
          <a:xfrm>
            <a:off x="209485" y="1529000"/>
            <a:ext cx="4248600" cy="15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20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23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802" name="Google Shape;802;p123"/>
          <p:cNvSpPr txBox="1">
            <a:spLocks noGrp="1"/>
          </p:cNvSpPr>
          <p:nvPr>
            <p:ph type="body" idx="1"/>
          </p:nvPr>
        </p:nvSpPr>
        <p:spPr>
          <a:xfrm>
            <a:off x="2038200" y="2031375"/>
            <a:ext cx="4381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3" name="Google Shape;803;p123"/>
          <p:cNvSpPr txBox="1">
            <a:spLocks noGrp="1"/>
          </p:cNvSpPr>
          <p:nvPr>
            <p:ph type="subTitle" idx="2"/>
          </p:nvPr>
        </p:nvSpPr>
        <p:spPr>
          <a:xfrm>
            <a:off x="2038200" y="1510275"/>
            <a:ext cx="43818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804" name="Google Shape;804;p123"/>
          <p:cNvSpPr txBox="1">
            <a:spLocks noGrp="1"/>
          </p:cNvSpPr>
          <p:nvPr>
            <p:ph type="body" idx="3"/>
          </p:nvPr>
        </p:nvSpPr>
        <p:spPr>
          <a:xfrm>
            <a:off x="2038200" y="3733175"/>
            <a:ext cx="43818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05" name="Google Shape;805;p123"/>
          <p:cNvSpPr txBox="1">
            <a:spLocks noGrp="1"/>
          </p:cNvSpPr>
          <p:nvPr>
            <p:ph type="subTitle" idx="4"/>
          </p:nvPr>
        </p:nvSpPr>
        <p:spPr>
          <a:xfrm>
            <a:off x="2038200" y="3212075"/>
            <a:ext cx="43818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806" name="Google Shape;806;p123"/>
          <p:cNvSpPr>
            <a:spLocks noGrp="1"/>
          </p:cNvSpPr>
          <p:nvPr>
            <p:ph type="pic" idx="5"/>
          </p:nvPr>
        </p:nvSpPr>
        <p:spPr>
          <a:xfrm>
            <a:off x="317500" y="1574775"/>
            <a:ext cx="1473300" cy="147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07" name="Google Shape;807;p123"/>
          <p:cNvSpPr>
            <a:spLocks noGrp="1"/>
          </p:cNvSpPr>
          <p:nvPr>
            <p:ph type="pic" idx="6"/>
          </p:nvPr>
        </p:nvSpPr>
        <p:spPr>
          <a:xfrm>
            <a:off x="317500" y="3276575"/>
            <a:ext cx="1473300" cy="1473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2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 b="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cxnSp>
        <p:nvCxnSpPr>
          <p:cNvPr id="71" name="Google Shape;71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4"/>
          <p:cNvSpPr>
            <a:spLocks noGrp="1"/>
          </p:cNvSpPr>
          <p:nvPr>
            <p:ph type="pic" idx="3"/>
          </p:nvPr>
        </p:nvSpPr>
        <p:spPr>
          <a:xfrm>
            <a:off x="5039775" y="196800"/>
            <a:ext cx="3905400" cy="47499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73" name="Google Shape;73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‹N°›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53">
          <p15:clr>
            <a:srgbClr val="E46962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20_1"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24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810" name="Google Shape;810;p124"/>
          <p:cNvSpPr txBox="1">
            <a:spLocks noGrp="1"/>
          </p:cNvSpPr>
          <p:nvPr>
            <p:ph type="body" idx="1"/>
          </p:nvPr>
        </p:nvSpPr>
        <p:spPr>
          <a:xfrm>
            <a:off x="317500" y="3823253"/>
            <a:ext cx="2782800" cy="9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11" name="Google Shape;811;p124"/>
          <p:cNvSpPr txBox="1">
            <a:spLocks noGrp="1"/>
          </p:cNvSpPr>
          <p:nvPr>
            <p:ph type="subTitle" idx="2"/>
          </p:nvPr>
        </p:nvSpPr>
        <p:spPr>
          <a:xfrm>
            <a:off x="317500" y="3264450"/>
            <a:ext cx="27828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812" name="Google Shape;812;p124"/>
          <p:cNvSpPr>
            <a:spLocks noGrp="1"/>
          </p:cNvSpPr>
          <p:nvPr>
            <p:ph type="pic" idx="3"/>
          </p:nvPr>
        </p:nvSpPr>
        <p:spPr>
          <a:xfrm>
            <a:off x="317500" y="1701775"/>
            <a:ext cx="1473300" cy="147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13" name="Google Shape;813;p124"/>
          <p:cNvSpPr txBox="1">
            <a:spLocks noGrp="1"/>
          </p:cNvSpPr>
          <p:nvPr>
            <p:ph type="body" idx="4"/>
          </p:nvPr>
        </p:nvSpPr>
        <p:spPr>
          <a:xfrm>
            <a:off x="3209550" y="3823253"/>
            <a:ext cx="2782800" cy="9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14" name="Google Shape;814;p124"/>
          <p:cNvSpPr txBox="1">
            <a:spLocks noGrp="1"/>
          </p:cNvSpPr>
          <p:nvPr>
            <p:ph type="subTitle" idx="5"/>
          </p:nvPr>
        </p:nvSpPr>
        <p:spPr>
          <a:xfrm>
            <a:off x="3209550" y="3264450"/>
            <a:ext cx="27828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815" name="Google Shape;815;p124"/>
          <p:cNvSpPr txBox="1">
            <a:spLocks noGrp="1"/>
          </p:cNvSpPr>
          <p:nvPr>
            <p:ph type="body" idx="6"/>
          </p:nvPr>
        </p:nvSpPr>
        <p:spPr>
          <a:xfrm>
            <a:off x="6101600" y="3823253"/>
            <a:ext cx="2782800" cy="9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16" name="Google Shape;816;p124"/>
          <p:cNvSpPr txBox="1">
            <a:spLocks noGrp="1"/>
          </p:cNvSpPr>
          <p:nvPr>
            <p:ph type="subTitle" idx="7"/>
          </p:nvPr>
        </p:nvSpPr>
        <p:spPr>
          <a:xfrm>
            <a:off x="6101600" y="3264450"/>
            <a:ext cx="27828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817" name="Google Shape;817;p124"/>
          <p:cNvSpPr>
            <a:spLocks noGrp="1"/>
          </p:cNvSpPr>
          <p:nvPr>
            <p:ph type="pic" idx="8"/>
          </p:nvPr>
        </p:nvSpPr>
        <p:spPr>
          <a:xfrm>
            <a:off x="3209550" y="1701775"/>
            <a:ext cx="1473300" cy="147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18" name="Google Shape;818;p124"/>
          <p:cNvSpPr>
            <a:spLocks noGrp="1"/>
          </p:cNvSpPr>
          <p:nvPr>
            <p:ph type="pic" idx="9"/>
          </p:nvPr>
        </p:nvSpPr>
        <p:spPr>
          <a:xfrm>
            <a:off x="6101600" y="1701775"/>
            <a:ext cx="1473300" cy="1473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20_1_1">
    <p:bg>
      <p:bgPr>
        <a:solidFill>
          <a:schemeClr val="dk1"/>
        </a:solid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12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20_1_1_1">
    <p:bg>
      <p:bgPr>
        <a:solidFill>
          <a:schemeClr val="accent2"/>
        </a:solidFill>
        <a:effectLst/>
      </p:bgPr>
    </p:bg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126"/>
          <p:cNvSpPr txBox="1">
            <a:spLocks noGrp="1"/>
          </p:cNvSpPr>
          <p:nvPr>
            <p:ph type="title"/>
          </p:nvPr>
        </p:nvSpPr>
        <p:spPr>
          <a:xfrm>
            <a:off x="190138" y="316672"/>
            <a:ext cx="5047500" cy="9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3" name="Google Shape;823;p126"/>
          <p:cNvSpPr>
            <a:spLocks noGrp="1"/>
          </p:cNvSpPr>
          <p:nvPr>
            <p:ph type="pic" idx="2"/>
          </p:nvPr>
        </p:nvSpPr>
        <p:spPr>
          <a:xfrm>
            <a:off x="323400" y="1802850"/>
            <a:ext cx="2635800" cy="1482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824" name="Google Shape;824;p126"/>
          <p:cNvSpPr>
            <a:spLocks noGrp="1"/>
          </p:cNvSpPr>
          <p:nvPr>
            <p:ph type="pic" idx="3"/>
          </p:nvPr>
        </p:nvSpPr>
        <p:spPr>
          <a:xfrm>
            <a:off x="3034200" y="1802850"/>
            <a:ext cx="1482600" cy="1482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5" name="Google Shape;825;p126"/>
          <p:cNvSpPr>
            <a:spLocks noGrp="1"/>
          </p:cNvSpPr>
          <p:nvPr>
            <p:ph type="pic" idx="4"/>
          </p:nvPr>
        </p:nvSpPr>
        <p:spPr>
          <a:xfrm>
            <a:off x="4591800" y="1802850"/>
            <a:ext cx="2635800" cy="1482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826" name="Google Shape;826;p126"/>
          <p:cNvSpPr>
            <a:spLocks noGrp="1"/>
          </p:cNvSpPr>
          <p:nvPr>
            <p:ph type="pic" idx="5"/>
          </p:nvPr>
        </p:nvSpPr>
        <p:spPr>
          <a:xfrm>
            <a:off x="7302600" y="1802850"/>
            <a:ext cx="1482600" cy="1482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7" name="Google Shape;827;p126"/>
          <p:cNvSpPr>
            <a:spLocks noGrp="1"/>
          </p:cNvSpPr>
          <p:nvPr>
            <p:ph type="pic" idx="6"/>
          </p:nvPr>
        </p:nvSpPr>
        <p:spPr>
          <a:xfrm>
            <a:off x="323400" y="3435210"/>
            <a:ext cx="1399500" cy="1399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8" name="Google Shape;828;p126"/>
          <p:cNvSpPr>
            <a:spLocks noGrp="1"/>
          </p:cNvSpPr>
          <p:nvPr>
            <p:ph type="pic" idx="7"/>
          </p:nvPr>
        </p:nvSpPr>
        <p:spPr>
          <a:xfrm>
            <a:off x="1793844" y="3435210"/>
            <a:ext cx="1965000" cy="1399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829" name="Google Shape;829;p126"/>
          <p:cNvSpPr>
            <a:spLocks noGrp="1"/>
          </p:cNvSpPr>
          <p:nvPr>
            <p:ph type="pic" idx="8"/>
          </p:nvPr>
        </p:nvSpPr>
        <p:spPr>
          <a:xfrm>
            <a:off x="3829582" y="3435210"/>
            <a:ext cx="1399500" cy="1399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30" name="Google Shape;830;p126"/>
          <p:cNvSpPr>
            <a:spLocks noGrp="1"/>
          </p:cNvSpPr>
          <p:nvPr>
            <p:ph type="pic" idx="9"/>
          </p:nvPr>
        </p:nvSpPr>
        <p:spPr>
          <a:xfrm>
            <a:off x="5324949" y="3435210"/>
            <a:ext cx="1965000" cy="1399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831" name="Google Shape;831;p126"/>
          <p:cNvSpPr>
            <a:spLocks noGrp="1"/>
          </p:cNvSpPr>
          <p:nvPr>
            <p:ph type="pic" idx="13"/>
          </p:nvPr>
        </p:nvSpPr>
        <p:spPr>
          <a:xfrm>
            <a:off x="7385610" y="3435210"/>
            <a:ext cx="1399500" cy="13995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21"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title">
  <p:cSld name="TITLE">
    <p:bg>
      <p:bgPr>
        <a:solidFill>
          <a:schemeClr val="lt1"/>
        </a:solidFill>
        <a:effectLst/>
      </p:bgPr>
    </p:bg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29"/>
          <p:cNvSpPr txBox="1">
            <a:spLocks noGrp="1"/>
          </p:cNvSpPr>
          <p:nvPr>
            <p:ph type="title"/>
          </p:nvPr>
        </p:nvSpPr>
        <p:spPr>
          <a:xfrm>
            <a:off x="114300" y="92175"/>
            <a:ext cx="8915400" cy="23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1pPr>
            <a:lvl2pPr lvl="1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2pPr>
            <a:lvl3pPr lvl="2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3pPr>
            <a:lvl4pPr lvl="3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4pPr>
            <a:lvl5pPr lvl="4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5pPr>
            <a:lvl6pPr lvl="5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6pPr>
            <a:lvl7pPr lvl="6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7pPr>
            <a:lvl8pPr lvl="7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8pPr>
            <a:lvl9pPr lvl="8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9pPr>
          </a:lstStyle>
          <a:p>
            <a:endParaRPr/>
          </a:p>
        </p:txBody>
      </p:sp>
      <p:sp>
        <p:nvSpPr>
          <p:cNvPr id="838" name="Google Shape;838;p129"/>
          <p:cNvSpPr/>
          <p:nvPr/>
        </p:nvSpPr>
        <p:spPr>
          <a:xfrm>
            <a:off x="4249625" y="3488450"/>
            <a:ext cx="4665900" cy="1431600"/>
          </a:xfrm>
          <a:prstGeom prst="roundRect">
            <a:avLst>
              <a:gd name="adj" fmla="val 8852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129"/>
          <p:cNvSpPr txBox="1">
            <a:spLocks noGrp="1"/>
          </p:cNvSpPr>
          <p:nvPr>
            <p:ph type="title" idx="2"/>
          </p:nvPr>
        </p:nvSpPr>
        <p:spPr>
          <a:xfrm>
            <a:off x="4637775" y="3665450"/>
            <a:ext cx="4041000" cy="125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ivi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30"/>
          <p:cNvSpPr/>
          <p:nvPr/>
        </p:nvSpPr>
        <p:spPr>
          <a:xfrm>
            <a:off x="228600" y="223625"/>
            <a:ext cx="6299100" cy="4691700"/>
          </a:xfrm>
          <a:prstGeom prst="roundRect">
            <a:avLst>
              <a:gd name="adj" fmla="val 398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130"/>
          <p:cNvSpPr/>
          <p:nvPr/>
        </p:nvSpPr>
        <p:spPr>
          <a:xfrm>
            <a:off x="8378775" y="223500"/>
            <a:ext cx="536700" cy="4696500"/>
          </a:xfrm>
          <a:prstGeom prst="roundRect">
            <a:avLst>
              <a:gd name="adj" fmla="val 3056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30"/>
          <p:cNvSpPr>
            <a:spLocks noGrp="1"/>
          </p:cNvSpPr>
          <p:nvPr>
            <p:ph type="pic" idx="2"/>
          </p:nvPr>
        </p:nvSpPr>
        <p:spPr>
          <a:xfrm>
            <a:off x="6702550" y="228300"/>
            <a:ext cx="1501500" cy="4691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44" name="Google Shape;844;p130"/>
          <p:cNvSpPr txBox="1">
            <a:spLocks noGrp="1"/>
          </p:cNvSpPr>
          <p:nvPr>
            <p:ph type="title"/>
          </p:nvPr>
        </p:nvSpPr>
        <p:spPr>
          <a:xfrm>
            <a:off x="409800" y="2743200"/>
            <a:ext cx="5648100" cy="240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Font typeface="Darker Grotesque Medium"/>
              <a:buNone/>
              <a:defRPr sz="35000" b="0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5" name="Google Shape;845;p130"/>
          <p:cNvSpPr txBox="1">
            <a:spLocks noGrp="1"/>
          </p:cNvSpPr>
          <p:nvPr>
            <p:ph type="subTitle" idx="1"/>
          </p:nvPr>
        </p:nvSpPr>
        <p:spPr>
          <a:xfrm>
            <a:off x="351400" y="314425"/>
            <a:ext cx="4283400" cy="3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 sz="14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siness Objective" type="tx">
  <p:cSld name="TITLE_AND_BODY">
    <p:bg>
      <p:bgPr>
        <a:solidFill>
          <a:schemeClr val="lt1"/>
        </a:solidFill>
        <a:effectLst/>
      </p:bgPr>
    </p:bg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131"/>
          <p:cNvSpPr/>
          <p:nvPr/>
        </p:nvSpPr>
        <p:spPr>
          <a:xfrm>
            <a:off x="228600" y="223625"/>
            <a:ext cx="2857500" cy="2259300"/>
          </a:xfrm>
          <a:prstGeom prst="roundRect">
            <a:avLst>
              <a:gd name="adj" fmla="val 691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131"/>
          <p:cNvSpPr/>
          <p:nvPr/>
        </p:nvSpPr>
        <p:spPr>
          <a:xfrm>
            <a:off x="228600" y="2604950"/>
            <a:ext cx="4286100" cy="2045700"/>
          </a:xfrm>
          <a:prstGeom prst="roundRect">
            <a:avLst>
              <a:gd name="adj" fmla="val 945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131"/>
          <p:cNvSpPr>
            <a:spLocks noGrp="1"/>
          </p:cNvSpPr>
          <p:nvPr>
            <p:ph type="pic" idx="2"/>
          </p:nvPr>
        </p:nvSpPr>
        <p:spPr>
          <a:xfrm>
            <a:off x="4629150" y="2604950"/>
            <a:ext cx="4286100" cy="2042100"/>
          </a:xfrm>
          <a:prstGeom prst="roundRect">
            <a:avLst>
              <a:gd name="adj" fmla="val 10953"/>
            </a:avLst>
          </a:prstGeom>
          <a:noFill/>
          <a:ln>
            <a:noFill/>
          </a:ln>
        </p:spPr>
      </p:sp>
      <p:sp>
        <p:nvSpPr>
          <p:cNvPr id="850" name="Google Shape;850;p131"/>
          <p:cNvSpPr txBox="1">
            <a:spLocks noGrp="1"/>
          </p:cNvSpPr>
          <p:nvPr>
            <p:ph type="subTitle" idx="1"/>
          </p:nvPr>
        </p:nvSpPr>
        <p:spPr>
          <a:xfrm>
            <a:off x="291900" y="1260225"/>
            <a:ext cx="25500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131"/>
          <p:cNvSpPr txBox="1">
            <a:spLocks noGrp="1"/>
          </p:cNvSpPr>
          <p:nvPr>
            <p:ph type="body" idx="3"/>
          </p:nvPr>
        </p:nvSpPr>
        <p:spPr>
          <a:xfrm>
            <a:off x="291900" y="1663200"/>
            <a:ext cx="27378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852" name="Google Shape;852;p131"/>
          <p:cNvSpPr txBox="1">
            <a:spLocks noGrp="1"/>
          </p:cNvSpPr>
          <p:nvPr>
            <p:ph type="subTitle" idx="4"/>
          </p:nvPr>
        </p:nvSpPr>
        <p:spPr>
          <a:xfrm>
            <a:off x="291900" y="267300"/>
            <a:ext cx="24198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3" name="Google Shape;853;p131"/>
          <p:cNvSpPr/>
          <p:nvPr/>
        </p:nvSpPr>
        <p:spPr>
          <a:xfrm>
            <a:off x="3205900" y="223625"/>
            <a:ext cx="2737800" cy="2259300"/>
          </a:xfrm>
          <a:prstGeom prst="roundRect">
            <a:avLst>
              <a:gd name="adj" fmla="val 691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131"/>
          <p:cNvSpPr txBox="1">
            <a:spLocks noGrp="1"/>
          </p:cNvSpPr>
          <p:nvPr>
            <p:ph type="subTitle" idx="5"/>
          </p:nvPr>
        </p:nvSpPr>
        <p:spPr>
          <a:xfrm>
            <a:off x="3266546" y="1260225"/>
            <a:ext cx="24432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p131"/>
          <p:cNvSpPr txBox="1">
            <a:spLocks noGrp="1"/>
          </p:cNvSpPr>
          <p:nvPr>
            <p:ph type="body" idx="6"/>
          </p:nvPr>
        </p:nvSpPr>
        <p:spPr>
          <a:xfrm>
            <a:off x="3266550" y="1663200"/>
            <a:ext cx="26187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856" name="Google Shape;856;p131"/>
          <p:cNvSpPr txBox="1">
            <a:spLocks noGrp="1"/>
          </p:cNvSpPr>
          <p:nvPr>
            <p:ph type="subTitle" idx="7"/>
          </p:nvPr>
        </p:nvSpPr>
        <p:spPr>
          <a:xfrm>
            <a:off x="3266546" y="267300"/>
            <a:ext cx="23184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131"/>
          <p:cNvSpPr/>
          <p:nvPr/>
        </p:nvSpPr>
        <p:spPr>
          <a:xfrm>
            <a:off x="6063950" y="223625"/>
            <a:ext cx="2857500" cy="2259300"/>
          </a:xfrm>
          <a:prstGeom prst="roundRect">
            <a:avLst>
              <a:gd name="adj" fmla="val 691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31"/>
          <p:cNvSpPr txBox="1">
            <a:spLocks noGrp="1"/>
          </p:cNvSpPr>
          <p:nvPr>
            <p:ph type="subTitle" idx="8"/>
          </p:nvPr>
        </p:nvSpPr>
        <p:spPr>
          <a:xfrm>
            <a:off x="6127250" y="1260225"/>
            <a:ext cx="2550000" cy="4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131"/>
          <p:cNvSpPr txBox="1">
            <a:spLocks noGrp="1"/>
          </p:cNvSpPr>
          <p:nvPr>
            <p:ph type="body" idx="9"/>
          </p:nvPr>
        </p:nvSpPr>
        <p:spPr>
          <a:xfrm>
            <a:off x="6127250" y="1663200"/>
            <a:ext cx="27378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860" name="Google Shape;860;p131"/>
          <p:cNvSpPr txBox="1">
            <a:spLocks noGrp="1"/>
          </p:cNvSpPr>
          <p:nvPr>
            <p:ph type="subTitle" idx="13"/>
          </p:nvPr>
        </p:nvSpPr>
        <p:spPr>
          <a:xfrm>
            <a:off x="6127250" y="267300"/>
            <a:ext cx="24198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131"/>
          <p:cNvSpPr txBox="1">
            <a:spLocks noGrp="1"/>
          </p:cNvSpPr>
          <p:nvPr>
            <p:ph type="subTitle" idx="14"/>
          </p:nvPr>
        </p:nvSpPr>
        <p:spPr>
          <a:xfrm>
            <a:off x="291900" y="3371375"/>
            <a:ext cx="40677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2" name="Google Shape;862;p131"/>
          <p:cNvSpPr txBox="1">
            <a:spLocks noGrp="1"/>
          </p:cNvSpPr>
          <p:nvPr>
            <p:ph type="body" idx="15"/>
          </p:nvPr>
        </p:nvSpPr>
        <p:spPr>
          <a:xfrm>
            <a:off x="291900" y="3837225"/>
            <a:ext cx="41439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3" name="Google Shape;863;p131"/>
          <p:cNvSpPr txBox="1">
            <a:spLocks noGrp="1"/>
          </p:cNvSpPr>
          <p:nvPr>
            <p:ph type="subTitle" idx="16"/>
          </p:nvPr>
        </p:nvSpPr>
        <p:spPr>
          <a:xfrm>
            <a:off x="291900" y="2740300"/>
            <a:ext cx="24606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4" name="Google Shape;864;p131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131"/>
          <p:cNvSpPr txBox="1">
            <a:spLocks noGrp="1"/>
          </p:cNvSpPr>
          <p:nvPr>
            <p:ph type="subTitle" idx="17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6" name="Google Shape;866;p131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agenda" type="twoColTx">
  <p:cSld name="TITLE_AND_TWO_COLUMNS"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32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132"/>
          <p:cNvSpPr txBox="1">
            <a:spLocks noGrp="1"/>
          </p:cNvSpPr>
          <p:nvPr>
            <p:ph type="subTitle" idx="1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870" name="Google Shape;870;p132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s &amp; Cons" type="titleOnly">
  <p:cSld name="TITLE_ONLY">
    <p:bg>
      <p:bgPr>
        <a:solidFill>
          <a:schemeClr val="lt1"/>
        </a:solidFill>
        <a:effectLst/>
      </p:bgPr>
    </p:bg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133"/>
          <p:cNvSpPr/>
          <p:nvPr/>
        </p:nvSpPr>
        <p:spPr>
          <a:xfrm>
            <a:off x="228600" y="223625"/>
            <a:ext cx="4825200" cy="4437900"/>
          </a:xfrm>
          <a:prstGeom prst="roundRect">
            <a:avLst>
              <a:gd name="adj" fmla="val 945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133"/>
          <p:cNvSpPr/>
          <p:nvPr/>
        </p:nvSpPr>
        <p:spPr>
          <a:xfrm>
            <a:off x="5188325" y="223625"/>
            <a:ext cx="3727200" cy="4437900"/>
          </a:xfrm>
          <a:prstGeom prst="roundRect">
            <a:avLst>
              <a:gd name="adj" fmla="val 945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133"/>
          <p:cNvSpPr txBox="1">
            <a:spLocks noGrp="1"/>
          </p:cNvSpPr>
          <p:nvPr>
            <p:ph type="title"/>
          </p:nvPr>
        </p:nvSpPr>
        <p:spPr>
          <a:xfrm>
            <a:off x="476409" y="3845757"/>
            <a:ext cx="2638500" cy="8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5" name="Google Shape;875;p133"/>
          <p:cNvSpPr txBox="1">
            <a:spLocks noGrp="1"/>
          </p:cNvSpPr>
          <p:nvPr>
            <p:ph type="title" idx="2"/>
          </p:nvPr>
        </p:nvSpPr>
        <p:spPr>
          <a:xfrm>
            <a:off x="5382375" y="3845757"/>
            <a:ext cx="2110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6" name="Google Shape;876;p133"/>
          <p:cNvSpPr txBox="1">
            <a:spLocks noGrp="1"/>
          </p:cNvSpPr>
          <p:nvPr>
            <p:ph type="body" idx="1"/>
          </p:nvPr>
        </p:nvSpPr>
        <p:spPr>
          <a:xfrm>
            <a:off x="476409" y="392594"/>
            <a:ext cx="4164300" cy="26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7" name="Google Shape;877;p133"/>
          <p:cNvSpPr txBox="1">
            <a:spLocks noGrp="1"/>
          </p:cNvSpPr>
          <p:nvPr>
            <p:ph type="body" idx="3"/>
          </p:nvPr>
        </p:nvSpPr>
        <p:spPr>
          <a:xfrm>
            <a:off x="5382375" y="392594"/>
            <a:ext cx="3419400" cy="26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8" name="Google Shape;878;p133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133"/>
          <p:cNvSpPr txBox="1">
            <a:spLocks noGrp="1"/>
          </p:cNvSpPr>
          <p:nvPr>
            <p:ph type="subTitle" idx="4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880" name="Google Shape;880;p133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rketing Strategy">
  <p:cSld name="ONE_COLUMN_TEXT">
    <p:bg>
      <p:bgPr>
        <a:solidFill>
          <a:schemeClr val="lt1"/>
        </a:solidFill>
        <a:effectLst/>
      </p:bgPr>
    </p:bg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34"/>
          <p:cNvSpPr/>
          <p:nvPr/>
        </p:nvSpPr>
        <p:spPr>
          <a:xfrm>
            <a:off x="228600" y="223625"/>
            <a:ext cx="4238100" cy="4423500"/>
          </a:xfrm>
          <a:prstGeom prst="roundRect">
            <a:avLst>
              <a:gd name="adj" fmla="val 597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134"/>
          <p:cNvSpPr/>
          <p:nvPr/>
        </p:nvSpPr>
        <p:spPr>
          <a:xfrm>
            <a:off x="4636327" y="223652"/>
            <a:ext cx="4279200" cy="915900"/>
          </a:xfrm>
          <a:prstGeom prst="roundRect">
            <a:avLst>
              <a:gd name="adj" fmla="val 1975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134"/>
          <p:cNvSpPr/>
          <p:nvPr/>
        </p:nvSpPr>
        <p:spPr>
          <a:xfrm>
            <a:off x="4636325" y="1307410"/>
            <a:ext cx="4279200" cy="2371800"/>
          </a:xfrm>
          <a:prstGeom prst="roundRect">
            <a:avLst>
              <a:gd name="adj" fmla="val 1198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134"/>
          <p:cNvSpPr/>
          <p:nvPr/>
        </p:nvSpPr>
        <p:spPr>
          <a:xfrm>
            <a:off x="4636327" y="3846769"/>
            <a:ext cx="4279200" cy="800400"/>
          </a:xfrm>
          <a:prstGeom prst="roundRect">
            <a:avLst>
              <a:gd name="adj" fmla="val 1975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134"/>
          <p:cNvSpPr txBox="1">
            <a:spLocks noGrp="1"/>
          </p:cNvSpPr>
          <p:nvPr>
            <p:ph type="title"/>
          </p:nvPr>
        </p:nvSpPr>
        <p:spPr>
          <a:xfrm>
            <a:off x="299276" y="3595975"/>
            <a:ext cx="36300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7" name="Google Shape;887;p134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134"/>
          <p:cNvSpPr txBox="1">
            <a:spLocks noGrp="1"/>
          </p:cNvSpPr>
          <p:nvPr>
            <p:ph type="subTitle" idx="1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chivo"/>
              <a:buNone/>
              <a:defRPr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889" name="Google Shape;889;p134"/>
          <p:cNvSpPr txBox="1">
            <a:spLocks noGrp="1"/>
          </p:cNvSpPr>
          <p:nvPr>
            <p:ph type="subTitle" idx="2"/>
          </p:nvPr>
        </p:nvSpPr>
        <p:spPr>
          <a:xfrm>
            <a:off x="4762500" y="210875"/>
            <a:ext cx="586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0" name="Google Shape;890;p134"/>
          <p:cNvSpPr txBox="1">
            <a:spLocks noGrp="1"/>
          </p:cNvSpPr>
          <p:nvPr>
            <p:ph type="subTitle" idx="3"/>
          </p:nvPr>
        </p:nvSpPr>
        <p:spPr>
          <a:xfrm>
            <a:off x="4762500" y="1307425"/>
            <a:ext cx="586800" cy="23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1" name="Google Shape;891;p134"/>
          <p:cNvSpPr txBox="1">
            <a:spLocks noGrp="1"/>
          </p:cNvSpPr>
          <p:nvPr>
            <p:ph type="subTitle" idx="4"/>
          </p:nvPr>
        </p:nvSpPr>
        <p:spPr>
          <a:xfrm>
            <a:off x="4762500" y="3846775"/>
            <a:ext cx="586800" cy="8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arker Grotesque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2" name="Google Shape;892;p134"/>
          <p:cNvSpPr txBox="1">
            <a:spLocks noGrp="1"/>
          </p:cNvSpPr>
          <p:nvPr>
            <p:ph type="body" idx="5"/>
          </p:nvPr>
        </p:nvSpPr>
        <p:spPr>
          <a:xfrm>
            <a:off x="5922019" y="223650"/>
            <a:ext cx="29223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3" name="Google Shape;893;p134"/>
          <p:cNvSpPr txBox="1">
            <a:spLocks noGrp="1"/>
          </p:cNvSpPr>
          <p:nvPr>
            <p:ph type="body" idx="6"/>
          </p:nvPr>
        </p:nvSpPr>
        <p:spPr>
          <a:xfrm>
            <a:off x="5922019" y="1307400"/>
            <a:ext cx="2922300" cy="23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4" name="Google Shape;894;p134"/>
          <p:cNvSpPr txBox="1">
            <a:spLocks noGrp="1"/>
          </p:cNvSpPr>
          <p:nvPr>
            <p:ph type="body" idx="7"/>
          </p:nvPr>
        </p:nvSpPr>
        <p:spPr>
          <a:xfrm>
            <a:off x="5922019" y="3846775"/>
            <a:ext cx="2922300" cy="8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5" name="Google Shape;895;p134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ivider Slide">
  <p:cSld name="CUSTOM_3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2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 b="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cxnSp>
        <p:nvCxnSpPr>
          <p:cNvPr id="80" name="Google Shape;80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" name="Google Shape;81;p15"/>
          <p:cNvSpPr>
            <a:spLocks noGrp="1"/>
          </p:cNvSpPr>
          <p:nvPr>
            <p:ph type="pic" idx="3"/>
          </p:nvPr>
        </p:nvSpPr>
        <p:spPr>
          <a:xfrm>
            <a:off x="5039775" y="196800"/>
            <a:ext cx="3905400" cy="47499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82" name="Google Shape;82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‹N°›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ducts">
  <p:cSld name="CUSTOM"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35"/>
          <p:cNvSpPr/>
          <p:nvPr/>
        </p:nvSpPr>
        <p:spPr>
          <a:xfrm>
            <a:off x="228625" y="223625"/>
            <a:ext cx="8686800" cy="1180200"/>
          </a:xfrm>
          <a:prstGeom prst="roundRect">
            <a:avLst>
              <a:gd name="adj" fmla="val 1821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135"/>
          <p:cNvSpPr>
            <a:spLocks noGrp="1"/>
          </p:cNvSpPr>
          <p:nvPr>
            <p:ph type="pic" idx="2"/>
          </p:nvPr>
        </p:nvSpPr>
        <p:spPr>
          <a:xfrm>
            <a:off x="228375" y="1508150"/>
            <a:ext cx="2082900" cy="313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99" name="Google Shape;899;p135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135"/>
          <p:cNvSpPr txBox="1">
            <a:spLocks noGrp="1"/>
          </p:cNvSpPr>
          <p:nvPr>
            <p:ph type="subTitle" idx="1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1" name="Google Shape;901;p135"/>
          <p:cNvSpPr txBox="1">
            <a:spLocks noGrp="1"/>
          </p:cNvSpPr>
          <p:nvPr>
            <p:ph type="title"/>
          </p:nvPr>
        </p:nvSpPr>
        <p:spPr>
          <a:xfrm>
            <a:off x="342900" y="269025"/>
            <a:ext cx="34572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2" name="Google Shape;902;p135"/>
          <p:cNvSpPr txBox="1">
            <a:spLocks noGrp="1"/>
          </p:cNvSpPr>
          <p:nvPr>
            <p:ph type="body" idx="3"/>
          </p:nvPr>
        </p:nvSpPr>
        <p:spPr>
          <a:xfrm>
            <a:off x="3920125" y="269025"/>
            <a:ext cx="41673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03" name="Google Shape;903;p135"/>
          <p:cNvSpPr>
            <a:spLocks noGrp="1"/>
          </p:cNvSpPr>
          <p:nvPr>
            <p:ph type="pic" idx="4"/>
          </p:nvPr>
        </p:nvSpPr>
        <p:spPr>
          <a:xfrm>
            <a:off x="2431158" y="1508150"/>
            <a:ext cx="2082900" cy="313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04" name="Google Shape;904;p135"/>
          <p:cNvSpPr>
            <a:spLocks noGrp="1"/>
          </p:cNvSpPr>
          <p:nvPr>
            <p:ph type="pic" idx="5"/>
          </p:nvPr>
        </p:nvSpPr>
        <p:spPr>
          <a:xfrm>
            <a:off x="4633942" y="1508150"/>
            <a:ext cx="2082900" cy="313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05" name="Google Shape;905;p135"/>
          <p:cNvSpPr>
            <a:spLocks noGrp="1"/>
          </p:cNvSpPr>
          <p:nvPr>
            <p:ph type="pic" idx="6"/>
          </p:nvPr>
        </p:nvSpPr>
        <p:spPr>
          <a:xfrm>
            <a:off x="6836725" y="1508150"/>
            <a:ext cx="2082900" cy="313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06" name="Google Shape;906;p135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duct Info">
  <p:cSld name="CUSTOM_1_1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36"/>
          <p:cNvSpPr/>
          <p:nvPr/>
        </p:nvSpPr>
        <p:spPr>
          <a:xfrm>
            <a:off x="228600" y="223675"/>
            <a:ext cx="2862900" cy="3144600"/>
          </a:xfrm>
          <a:prstGeom prst="roundRect">
            <a:avLst>
              <a:gd name="adj" fmla="val 728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09" name="Google Shape;909;p136"/>
          <p:cNvSpPr/>
          <p:nvPr/>
        </p:nvSpPr>
        <p:spPr>
          <a:xfrm>
            <a:off x="228625" y="3466850"/>
            <a:ext cx="8686800" cy="1180200"/>
          </a:xfrm>
          <a:prstGeom prst="roundRect">
            <a:avLst>
              <a:gd name="adj" fmla="val 1176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136"/>
          <p:cNvSpPr txBox="1">
            <a:spLocks noGrp="1"/>
          </p:cNvSpPr>
          <p:nvPr>
            <p:ph type="title"/>
          </p:nvPr>
        </p:nvSpPr>
        <p:spPr>
          <a:xfrm>
            <a:off x="342900" y="3512250"/>
            <a:ext cx="34572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p136"/>
          <p:cNvSpPr txBox="1">
            <a:spLocks noGrp="1"/>
          </p:cNvSpPr>
          <p:nvPr>
            <p:ph type="body" idx="1"/>
          </p:nvPr>
        </p:nvSpPr>
        <p:spPr>
          <a:xfrm>
            <a:off x="3920125" y="3512250"/>
            <a:ext cx="41673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12" name="Google Shape;912;p136"/>
          <p:cNvSpPr/>
          <p:nvPr/>
        </p:nvSpPr>
        <p:spPr>
          <a:xfrm>
            <a:off x="3203200" y="223675"/>
            <a:ext cx="2740500" cy="3144600"/>
          </a:xfrm>
          <a:prstGeom prst="roundRect">
            <a:avLst>
              <a:gd name="adj" fmla="val 728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13" name="Google Shape;913;p136"/>
          <p:cNvSpPr/>
          <p:nvPr/>
        </p:nvSpPr>
        <p:spPr>
          <a:xfrm>
            <a:off x="6057900" y="223675"/>
            <a:ext cx="2866200" cy="3144600"/>
          </a:xfrm>
          <a:prstGeom prst="roundRect">
            <a:avLst>
              <a:gd name="adj" fmla="val 728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14" name="Google Shape;914;p136"/>
          <p:cNvSpPr txBox="1">
            <a:spLocks noGrp="1"/>
          </p:cNvSpPr>
          <p:nvPr>
            <p:ph type="body" idx="2"/>
          </p:nvPr>
        </p:nvSpPr>
        <p:spPr>
          <a:xfrm>
            <a:off x="228550" y="1647025"/>
            <a:ext cx="2862900" cy="16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5" name="Google Shape;915;p136"/>
          <p:cNvSpPr txBox="1">
            <a:spLocks noGrp="1"/>
          </p:cNvSpPr>
          <p:nvPr>
            <p:ph type="body" idx="3"/>
          </p:nvPr>
        </p:nvSpPr>
        <p:spPr>
          <a:xfrm>
            <a:off x="3205675" y="1647025"/>
            <a:ext cx="2740500" cy="16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6" name="Google Shape;916;p136"/>
          <p:cNvSpPr txBox="1">
            <a:spLocks noGrp="1"/>
          </p:cNvSpPr>
          <p:nvPr>
            <p:ph type="body" idx="4"/>
          </p:nvPr>
        </p:nvSpPr>
        <p:spPr>
          <a:xfrm>
            <a:off x="6052500" y="1647025"/>
            <a:ext cx="2862900" cy="16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7" name="Google Shape;917;p136"/>
          <p:cNvSpPr txBox="1">
            <a:spLocks noGrp="1"/>
          </p:cNvSpPr>
          <p:nvPr>
            <p:ph type="subTitle" idx="5"/>
          </p:nvPr>
        </p:nvSpPr>
        <p:spPr>
          <a:xfrm>
            <a:off x="291900" y="267300"/>
            <a:ext cx="24198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8" name="Google Shape;918;p136"/>
          <p:cNvSpPr txBox="1">
            <a:spLocks noGrp="1"/>
          </p:cNvSpPr>
          <p:nvPr>
            <p:ph type="subTitle" idx="6"/>
          </p:nvPr>
        </p:nvSpPr>
        <p:spPr>
          <a:xfrm>
            <a:off x="3266546" y="267300"/>
            <a:ext cx="23184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9" name="Google Shape;919;p136"/>
          <p:cNvSpPr txBox="1">
            <a:spLocks noGrp="1"/>
          </p:cNvSpPr>
          <p:nvPr>
            <p:ph type="subTitle" idx="7"/>
          </p:nvPr>
        </p:nvSpPr>
        <p:spPr>
          <a:xfrm>
            <a:off x="6127250" y="267300"/>
            <a:ext cx="24198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0" name="Google Shape;920;p136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136"/>
          <p:cNvSpPr txBox="1">
            <a:spLocks noGrp="1"/>
          </p:cNvSpPr>
          <p:nvPr>
            <p:ph type="subTitle" idx="8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2" name="Google Shape;922;p136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portunities">
  <p:cSld name="CUSTOM_11"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137"/>
          <p:cNvSpPr/>
          <p:nvPr/>
        </p:nvSpPr>
        <p:spPr>
          <a:xfrm>
            <a:off x="219700" y="1502438"/>
            <a:ext cx="2862900" cy="3144600"/>
          </a:xfrm>
          <a:prstGeom prst="roundRect">
            <a:avLst>
              <a:gd name="adj" fmla="val 728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25" name="Google Shape;925;p137"/>
          <p:cNvSpPr/>
          <p:nvPr/>
        </p:nvSpPr>
        <p:spPr>
          <a:xfrm>
            <a:off x="228625" y="223625"/>
            <a:ext cx="8686800" cy="1180200"/>
          </a:xfrm>
          <a:prstGeom prst="roundRect">
            <a:avLst>
              <a:gd name="adj" fmla="val 1176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137"/>
          <p:cNvSpPr txBox="1">
            <a:spLocks noGrp="1"/>
          </p:cNvSpPr>
          <p:nvPr>
            <p:ph type="title"/>
          </p:nvPr>
        </p:nvSpPr>
        <p:spPr>
          <a:xfrm>
            <a:off x="342900" y="269025"/>
            <a:ext cx="42918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7" name="Google Shape;927;p137"/>
          <p:cNvSpPr txBox="1">
            <a:spLocks noGrp="1"/>
          </p:cNvSpPr>
          <p:nvPr>
            <p:ph type="body" idx="1"/>
          </p:nvPr>
        </p:nvSpPr>
        <p:spPr>
          <a:xfrm>
            <a:off x="5349150" y="269025"/>
            <a:ext cx="34575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28" name="Google Shape;928;p137"/>
          <p:cNvSpPr/>
          <p:nvPr/>
        </p:nvSpPr>
        <p:spPr>
          <a:xfrm>
            <a:off x="3194300" y="1502438"/>
            <a:ext cx="2740500" cy="3144600"/>
          </a:xfrm>
          <a:prstGeom prst="roundRect">
            <a:avLst>
              <a:gd name="adj" fmla="val 728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29" name="Google Shape;929;p137"/>
          <p:cNvSpPr/>
          <p:nvPr/>
        </p:nvSpPr>
        <p:spPr>
          <a:xfrm>
            <a:off x="6049000" y="1502438"/>
            <a:ext cx="2866200" cy="3144600"/>
          </a:xfrm>
          <a:prstGeom prst="roundRect">
            <a:avLst>
              <a:gd name="adj" fmla="val 728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30" name="Google Shape;930;p137"/>
          <p:cNvSpPr txBox="1">
            <a:spLocks noGrp="1"/>
          </p:cNvSpPr>
          <p:nvPr>
            <p:ph type="body" idx="2"/>
          </p:nvPr>
        </p:nvSpPr>
        <p:spPr>
          <a:xfrm>
            <a:off x="219650" y="2925788"/>
            <a:ext cx="2862900" cy="16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1" name="Google Shape;931;p137"/>
          <p:cNvSpPr txBox="1">
            <a:spLocks noGrp="1"/>
          </p:cNvSpPr>
          <p:nvPr>
            <p:ph type="body" idx="3"/>
          </p:nvPr>
        </p:nvSpPr>
        <p:spPr>
          <a:xfrm>
            <a:off x="3196775" y="2925788"/>
            <a:ext cx="2740500" cy="16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2" name="Google Shape;932;p137"/>
          <p:cNvSpPr txBox="1">
            <a:spLocks noGrp="1"/>
          </p:cNvSpPr>
          <p:nvPr>
            <p:ph type="body" idx="4"/>
          </p:nvPr>
        </p:nvSpPr>
        <p:spPr>
          <a:xfrm>
            <a:off x="6043600" y="2925788"/>
            <a:ext cx="2862900" cy="16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3" name="Google Shape;933;p137"/>
          <p:cNvSpPr txBox="1">
            <a:spLocks noGrp="1"/>
          </p:cNvSpPr>
          <p:nvPr>
            <p:ph type="subTitle" idx="5"/>
          </p:nvPr>
        </p:nvSpPr>
        <p:spPr>
          <a:xfrm>
            <a:off x="283000" y="1546063"/>
            <a:ext cx="24198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4" name="Google Shape;934;p137"/>
          <p:cNvSpPr txBox="1">
            <a:spLocks noGrp="1"/>
          </p:cNvSpPr>
          <p:nvPr>
            <p:ph type="subTitle" idx="6"/>
          </p:nvPr>
        </p:nvSpPr>
        <p:spPr>
          <a:xfrm>
            <a:off x="3257646" y="1546063"/>
            <a:ext cx="23184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5" name="Google Shape;935;p137"/>
          <p:cNvSpPr txBox="1">
            <a:spLocks noGrp="1"/>
          </p:cNvSpPr>
          <p:nvPr>
            <p:ph type="subTitle" idx="7"/>
          </p:nvPr>
        </p:nvSpPr>
        <p:spPr>
          <a:xfrm>
            <a:off x="6118350" y="1546063"/>
            <a:ext cx="24198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6" name="Google Shape;936;p137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137"/>
          <p:cNvSpPr txBox="1">
            <a:spLocks noGrp="1"/>
          </p:cNvSpPr>
          <p:nvPr>
            <p:ph type="subTitle" idx="8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8" name="Google Shape;938;p137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etitive Analysis">
  <p:cSld name="CUSTOM_13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38"/>
          <p:cNvSpPr/>
          <p:nvPr/>
        </p:nvSpPr>
        <p:spPr>
          <a:xfrm>
            <a:off x="228625" y="223625"/>
            <a:ext cx="8686800" cy="1180200"/>
          </a:xfrm>
          <a:prstGeom prst="roundRect">
            <a:avLst>
              <a:gd name="adj" fmla="val 1176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138"/>
          <p:cNvSpPr txBox="1">
            <a:spLocks noGrp="1"/>
          </p:cNvSpPr>
          <p:nvPr>
            <p:ph type="title"/>
          </p:nvPr>
        </p:nvSpPr>
        <p:spPr>
          <a:xfrm>
            <a:off x="342900" y="269025"/>
            <a:ext cx="42918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2" name="Google Shape;942;p138"/>
          <p:cNvSpPr txBox="1">
            <a:spLocks noGrp="1"/>
          </p:cNvSpPr>
          <p:nvPr>
            <p:ph type="body" idx="1"/>
          </p:nvPr>
        </p:nvSpPr>
        <p:spPr>
          <a:xfrm>
            <a:off x="5349150" y="269025"/>
            <a:ext cx="34575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43" name="Google Shape;943;p138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138"/>
          <p:cNvSpPr txBox="1">
            <a:spLocks noGrp="1"/>
          </p:cNvSpPr>
          <p:nvPr>
            <p:ph type="subTitle" idx="2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5" name="Google Shape;945;p138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dgeting plan">
  <p:cSld name="CUSTOM_14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39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139"/>
          <p:cNvSpPr txBox="1">
            <a:spLocks noGrp="1"/>
          </p:cNvSpPr>
          <p:nvPr>
            <p:ph type="subTitle" idx="1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9" name="Google Shape;949;p139"/>
          <p:cNvSpPr txBox="1">
            <a:spLocks noGrp="1"/>
          </p:cNvSpPr>
          <p:nvPr>
            <p:ph type="title"/>
          </p:nvPr>
        </p:nvSpPr>
        <p:spPr>
          <a:xfrm>
            <a:off x="228600" y="223625"/>
            <a:ext cx="7978500" cy="3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0" name="Google Shape;950;p139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CUSTOM_1">
    <p:bg>
      <p:bgPr>
        <a:solidFill>
          <a:schemeClr val="accent1"/>
        </a:solidFill>
        <a:effectLst/>
      </p:bgPr>
    </p:bg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40"/>
          <p:cNvSpPr/>
          <p:nvPr/>
        </p:nvSpPr>
        <p:spPr>
          <a:xfrm>
            <a:off x="228600" y="223625"/>
            <a:ext cx="8686800" cy="1180200"/>
          </a:xfrm>
          <a:prstGeom prst="roundRect">
            <a:avLst>
              <a:gd name="adj" fmla="val 1176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140"/>
          <p:cNvSpPr txBox="1">
            <a:spLocks noGrp="1"/>
          </p:cNvSpPr>
          <p:nvPr>
            <p:ph type="title"/>
          </p:nvPr>
        </p:nvSpPr>
        <p:spPr>
          <a:xfrm>
            <a:off x="342900" y="269025"/>
            <a:ext cx="41412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4" name="Google Shape;954;p140"/>
          <p:cNvSpPr>
            <a:spLocks noGrp="1"/>
          </p:cNvSpPr>
          <p:nvPr>
            <p:ph type="pic" idx="2"/>
          </p:nvPr>
        </p:nvSpPr>
        <p:spPr>
          <a:xfrm>
            <a:off x="228375" y="1508150"/>
            <a:ext cx="2082900" cy="313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55" name="Google Shape;955;p140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140"/>
          <p:cNvSpPr txBox="1">
            <a:spLocks noGrp="1"/>
          </p:cNvSpPr>
          <p:nvPr>
            <p:ph type="subTitle" idx="1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chivo"/>
              <a:buNone/>
              <a:defRPr sz="800" b="0"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7" name="Google Shape;957;p140"/>
          <p:cNvSpPr>
            <a:spLocks noGrp="1"/>
          </p:cNvSpPr>
          <p:nvPr>
            <p:ph type="pic" idx="3"/>
          </p:nvPr>
        </p:nvSpPr>
        <p:spPr>
          <a:xfrm>
            <a:off x="2431158" y="1508150"/>
            <a:ext cx="2082900" cy="313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58" name="Google Shape;958;p140"/>
          <p:cNvSpPr>
            <a:spLocks noGrp="1"/>
          </p:cNvSpPr>
          <p:nvPr>
            <p:ph type="pic" idx="4"/>
          </p:nvPr>
        </p:nvSpPr>
        <p:spPr>
          <a:xfrm>
            <a:off x="4633942" y="1508150"/>
            <a:ext cx="2082900" cy="313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59" name="Google Shape;959;p140"/>
          <p:cNvSpPr>
            <a:spLocks noGrp="1"/>
          </p:cNvSpPr>
          <p:nvPr>
            <p:ph type="pic" idx="5"/>
          </p:nvPr>
        </p:nvSpPr>
        <p:spPr>
          <a:xfrm>
            <a:off x="6836725" y="1508150"/>
            <a:ext cx="2082900" cy="313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60" name="Google Shape;960;p140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rget Market">
  <p:cSld name="CUSTOM_2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41"/>
          <p:cNvSpPr/>
          <p:nvPr/>
        </p:nvSpPr>
        <p:spPr>
          <a:xfrm>
            <a:off x="228600" y="3378300"/>
            <a:ext cx="5000700" cy="1268700"/>
          </a:xfrm>
          <a:prstGeom prst="roundRect">
            <a:avLst>
              <a:gd name="adj" fmla="val 1428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141"/>
          <p:cNvSpPr/>
          <p:nvPr/>
        </p:nvSpPr>
        <p:spPr>
          <a:xfrm>
            <a:off x="228600" y="223625"/>
            <a:ext cx="5000700" cy="924600"/>
          </a:xfrm>
          <a:prstGeom prst="roundRect">
            <a:avLst>
              <a:gd name="adj" fmla="val 1975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141"/>
          <p:cNvSpPr>
            <a:spLocks noGrp="1"/>
          </p:cNvSpPr>
          <p:nvPr>
            <p:ph type="pic" idx="2"/>
          </p:nvPr>
        </p:nvSpPr>
        <p:spPr>
          <a:xfrm>
            <a:off x="5349150" y="223625"/>
            <a:ext cx="3566400" cy="4423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965" name="Google Shape;965;p141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141"/>
          <p:cNvSpPr txBox="1">
            <a:spLocks noGrp="1"/>
          </p:cNvSpPr>
          <p:nvPr>
            <p:ph type="subTitle" idx="1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7" name="Google Shape;967;p141"/>
          <p:cNvSpPr/>
          <p:nvPr/>
        </p:nvSpPr>
        <p:spPr>
          <a:xfrm>
            <a:off x="228600" y="1275183"/>
            <a:ext cx="5000700" cy="924600"/>
          </a:xfrm>
          <a:prstGeom prst="roundRect">
            <a:avLst>
              <a:gd name="adj" fmla="val 1975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141"/>
          <p:cNvSpPr/>
          <p:nvPr/>
        </p:nvSpPr>
        <p:spPr>
          <a:xfrm>
            <a:off x="228600" y="2326742"/>
            <a:ext cx="5000700" cy="924600"/>
          </a:xfrm>
          <a:prstGeom prst="roundRect">
            <a:avLst>
              <a:gd name="adj" fmla="val 1975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141"/>
          <p:cNvSpPr txBox="1">
            <a:spLocks noGrp="1"/>
          </p:cNvSpPr>
          <p:nvPr>
            <p:ph type="subTitle" idx="3"/>
          </p:nvPr>
        </p:nvSpPr>
        <p:spPr>
          <a:xfrm>
            <a:off x="342900" y="223625"/>
            <a:ext cx="20283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0" name="Google Shape;970;p141"/>
          <p:cNvSpPr txBox="1">
            <a:spLocks noGrp="1"/>
          </p:cNvSpPr>
          <p:nvPr>
            <p:ph type="body" idx="4"/>
          </p:nvPr>
        </p:nvSpPr>
        <p:spPr>
          <a:xfrm>
            <a:off x="2491100" y="223625"/>
            <a:ext cx="27381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1" name="Google Shape;971;p141"/>
          <p:cNvSpPr txBox="1">
            <a:spLocks noGrp="1"/>
          </p:cNvSpPr>
          <p:nvPr>
            <p:ph type="subTitle" idx="5"/>
          </p:nvPr>
        </p:nvSpPr>
        <p:spPr>
          <a:xfrm>
            <a:off x="342947" y="1275188"/>
            <a:ext cx="20283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2" name="Google Shape;972;p141"/>
          <p:cNvSpPr txBox="1">
            <a:spLocks noGrp="1"/>
          </p:cNvSpPr>
          <p:nvPr>
            <p:ph type="body" idx="6"/>
          </p:nvPr>
        </p:nvSpPr>
        <p:spPr>
          <a:xfrm>
            <a:off x="2491150" y="1275188"/>
            <a:ext cx="27381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3" name="Google Shape;973;p141"/>
          <p:cNvSpPr txBox="1">
            <a:spLocks noGrp="1"/>
          </p:cNvSpPr>
          <p:nvPr>
            <p:ph type="subTitle" idx="7"/>
          </p:nvPr>
        </p:nvSpPr>
        <p:spPr>
          <a:xfrm>
            <a:off x="342947" y="2326750"/>
            <a:ext cx="20283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4" name="Google Shape;974;p141"/>
          <p:cNvSpPr txBox="1">
            <a:spLocks noGrp="1"/>
          </p:cNvSpPr>
          <p:nvPr>
            <p:ph type="body" idx="8"/>
          </p:nvPr>
        </p:nvSpPr>
        <p:spPr>
          <a:xfrm>
            <a:off x="2491150" y="2326750"/>
            <a:ext cx="27381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5" name="Google Shape;975;p141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976" name="Google Shape;976;p141"/>
          <p:cNvSpPr txBox="1">
            <a:spLocks noGrp="1"/>
          </p:cNvSpPr>
          <p:nvPr>
            <p:ph type="title"/>
          </p:nvPr>
        </p:nvSpPr>
        <p:spPr>
          <a:xfrm>
            <a:off x="342900" y="3423725"/>
            <a:ext cx="3457200" cy="9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peration slide">
  <p:cSld name="CUSTOM_12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142"/>
          <p:cNvSpPr/>
          <p:nvPr/>
        </p:nvSpPr>
        <p:spPr>
          <a:xfrm>
            <a:off x="228600" y="3378300"/>
            <a:ext cx="8686800" cy="1245300"/>
          </a:xfrm>
          <a:prstGeom prst="roundRect">
            <a:avLst>
              <a:gd name="adj" fmla="val 1428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142"/>
          <p:cNvSpPr/>
          <p:nvPr/>
        </p:nvSpPr>
        <p:spPr>
          <a:xfrm>
            <a:off x="228600" y="223625"/>
            <a:ext cx="4286100" cy="924600"/>
          </a:xfrm>
          <a:prstGeom prst="roundRect">
            <a:avLst>
              <a:gd name="adj" fmla="val 1975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142"/>
          <p:cNvSpPr/>
          <p:nvPr/>
        </p:nvSpPr>
        <p:spPr>
          <a:xfrm>
            <a:off x="228600" y="1275183"/>
            <a:ext cx="4286100" cy="924600"/>
          </a:xfrm>
          <a:prstGeom prst="roundRect">
            <a:avLst>
              <a:gd name="adj" fmla="val 1975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142"/>
          <p:cNvSpPr/>
          <p:nvPr/>
        </p:nvSpPr>
        <p:spPr>
          <a:xfrm>
            <a:off x="228600" y="2326742"/>
            <a:ext cx="4286100" cy="924600"/>
          </a:xfrm>
          <a:prstGeom prst="roundRect">
            <a:avLst>
              <a:gd name="adj" fmla="val 1975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142"/>
          <p:cNvSpPr txBox="1">
            <a:spLocks noGrp="1"/>
          </p:cNvSpPr>
          <p:nvPr>
            <p:ph type="title"/>
          </p:nvPr>
        </p:nvSpPr>
        <p:spPr>
          <a:xfrm>
            <a:off x="345750" y="3423713"/>
            <a:ext cx="4168800" cy="9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3" name="Google Shape;983;p142"/>
          <p:cNvSpPr txBox="1">
            <a:spLocks noGrp="1"/>
          </p:cNvSpPr>
          <p:nvPr>
            <p:ph type="subTitle" idx="1"/>
          </p:nvPr>
        </p:nvSpPr>
        <p:spPr>
          <a:xfrm>
            <a:off x="342900" y="223625"/>
            <a:ext cx="20283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4" name="Google Shape;984;p142"/>
          <p:cNvSpPr txBox="1">
            <a:spLocks noGrp="1"/>
          </p:cNvSpPr>
          <p:nvPr>
            <p:ph type="body" idx="2"/>
          </p:nvPr>
        </p:nvSpPr>
        <p:spPr>
          <a:xfrm>
            <a:off x="2167777" y="223625"/>
            <a:ext cx="23469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5" name="Google Shape;985;p142"/>
          <p:cNvSpPr txBox="1">
            <a:spLocks noGrp="1"/>
          </p:cNvSpPr>
          <p:nvPr>
            <p:ph type="subTitle" idx="3"/>
          </p:nvPr>
        </p:nvSpPr>
        <p:spPr>
          <a:xfrm>
            <a:off x="342947" y="1275188"/>
            <a:ext cx="20283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6" name="Google Shape;986;p142"/>
          <p:cNvSpPr txBox="1">
            <a:spLocks noGrp="1"/>
          </p:cNvSpPr>
          <p:nvPr>
            <p:ph type="body" idx="4"/>
          </p:nvPr>
        </p:nvSpPr>
        <p:spPr>
          <a:xfrm>
            <a:off x="2167820" y="1275188"/>
            <a:ext cx="23469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7" name="Google Shape;987;p142"/>
          <p:cNvSpPr txBox="1">
            <a:spLocks noGrp="1"/>
          </p:cNvSpPr>
          <p:nvPr>
            <p:ph type="subTitle" idx="5"/>
          </p:nvPr>
        </p:nvSpPr>
        <p:spPr>
          <a:xfrm>
            <a:off x="342947" y="2326750"/>
            <a:ext cx="20283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8" name="Google Shape;988;p142"/>
          <p:cNvSpPr txBox="1">
            <a:spLocks noGrp="1"/>
          </p:cNvSpPr>
          <p:nvPr>
            <p:ph type="body" idx="6"/>
          </p:nvPr>
        </p:nvSpPr>
        <p:spPr>
          <a:xfrm>
            <a:off x="2167820" y="2326750"/>
            <a:ext cx="23469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9" name="Google Shape;989;p142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42"/>
          <p:cNvSpPr txBox="1">
            <a:spLocks noGrp="1"/>
          </p:cNvSpPr>
          <p:nvPr>
            <p:ph type="subTitle" idx="7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1" name="Google Shape;991;p142"/>
          <p:cNvSpPr/>
          <p:nvPr/>
        </p:nvSpPr>
        <p:spPr>
          <a:xfrm>
            <a:off x="4635138" y="223638"/>
            <a:ext cx="4286100" cy="924600"/>
          </a:xfrm>
          <a:prstGeom prst="roundRect">
            <a:avLst>
              <a:gd name="adj" fmla="val 1975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142"/>
          <p:cNvSpPr/>
          <p:nvPr/>
        </p:nvSpPr>
        <p:spPr>
          <a:xfrm>
            <a:off x="4635138" y="1275196"/>
            <a:ext cx="4286100" cy="924600"/>
          </a:xfrm>
          <a:prstGeom prst="roundRect">
            <a:avLst>
              <a:gd name="adj" fmla="val 1975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142"/>
          <p:cNvSpPr/>
          <p:nvPr/>
        </p:nvSpPr>
        <p:spPr>
          <a:xfrm>
            <a:off x="4635138" y="2326754"/>
            <a:ext cx="4286100" cy="924600"/>
          </a:xfrm>
          <a:prstGeom prst="roundRect">
            <a:avLst>
              <a:gd name="adj" fmla="val 1975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142"/>
          <p:cNvSpPr txBox="1">
            <a:spLocks noGrp="1"/>
          </p:cNvSpPr>
          <p:nvPr>
            <p:ph type="subTitle" idx="8"/>
          </p:nvPr>
        </p:nvSpPr>
        <p:spPr>
          <a:xfrm>
            <a:off x="4749850" y="223650"/>
            <a:ext cx="19083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5" name="Google Shape;995;p142"/>
          <p:cNvSpPr txBox="1">
            <a:spLocks noGrp="1"/>
          </p:cNvSpPr>
          <p:nvPr>
            <p:ph type="body" idx="9"/>
          </p:nvPr>
        </p:nvSpPr>
        <p:spPr>
          <a:xfrm>
            <a:off x="6574314" y="223638"/>
            <a:ext cx="23469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6" name="Google Shape;996;p142"/>
          <p:cNvSpPr txBox="1">
            <a:spLocks noGrp="1"/>
          </p:cNvSpPr>
          <p:nvPr>
            <p:ph type="subTitle" idx="13"/>
          </p:nvPr>
        </p:nvSpPr>
        <p:spPr>
          <a:xfrm>
            <a:off x="4749894" y="1275213"/>
            <a:ext cx="19083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7" name="Google Shape;997;p142"/>
          <p:cNvSpPr txBox="1">
            <a:spLocks noGrp="1"/>
          </p:cNvSpPr>
          <p:nvPr>
            <p:ph type="body" idx="14"/>
          </p:nvPr>
        </p:nvSpPr>
        <p:spPr>
          <a:xfrm>
            <a:off x="6574357" y="1275200"/>
            <a:ext cx="23469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8" name="Google Shape;998;p142"/>
          <p:cNvSpPr txBox="1">
            <a:spLocks noGrp="1"/>
          </p:cNvSpPr>
          <p:nvPr>
            <p:ph type="subTitle" idx="15"/>
          </p:nvPr>
        </p:nvSpPr>
        <p:spPr>
          <a:xfrm>
            <a:off x="4749894" y="2326775"/>
            <a:ext cx="19083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9" name="Google Shape;999;p142"/>
          <p:cNvSpPr txBox="1">
            <a:spLocks noGrp="1"/>
          </p:cNvSpPr>
          <p:nvPr>
            <p:ph type="body" idx="16"/>
          </p:nvPr>
        </p:nvSpPr>
        <p:spPr>
          <a:xfrm>
            <a:off x="6574357" y="2326763"/>
            <a:ext cx="23469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0" name="Google Shape;1000;p142"/>
          <p:cNvSpPr txBox="1">
            <a:spLocks noGrp="1"/>
          </p:cNvSpPr>
          <p:nvPr>
            <p:ph type="body" idx="17"/>
          </p:nvPr>
        </p:nvSpPr>
        <p:spPr>
          <a:xfrm>
            <a:off x="4634650" y="3423725"/>
            <a:ext cx="3452100" cy="7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001" name="Google Shape;1001;p142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cess">
  <p:cSld name="CUSTOM_4"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43"/>
          <p:cNvSpPr txBox="1">
            <a:spLocks noGrp="1"/>
          </p:cNvSpPr>
          <p:nvPr>
            <p:ph type="title"/>
          </p:nvPr>
        </p:nvSpPr>
        <p:spPr>
          <a:xfrm>
            <a:off x="228600" y="223625"/>
            <a:ext cx="3571500" cy="8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4" name="Google Shape;1004;p143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143"/>
          <p:cNvSpPr txBox="1">
            <a:spLocks noGrp="1"/>
          </p:cNvSpPr>
          <p:nvPr>
            <p:ph type="subTitle" idx="1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6" name="Google Shape;1006;p143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e Chart">
  <p:cSld name="CUSTOM_3"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144"/>
          <p:cNvSpPr/>
          <p:nvPr/>
        </p:nvSpPr>
        <p:spPr>
          <a:xfrm>
            <a:off x="228600" y="223625"/>
            <a:ext cx="4286100" cy="1617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144"/>
          <p:cNvSpPr/>
          <p:nvPr/>
        </p:nvSpPr>
        <p:spPr>
          <a:xfrm>
            <a:off x="228600" y="2007883"/>
            <a:ext cx="4286100" cy="2639100"/>
          </a:xfrm>
          <a:prstGeom prst="roundRect">
            <a:avLst>
              <a:gd name="adj" fmla="val 945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144"/>
          <p:cNvSpPr/>
          <p:nvPr/>
        </p:nvSpPr>
        <p:spPr>
          <a:xfrm>
            <a:off x="4635150" y="223620"/>
            <a:ext cx="4286100" cy="4423500"/>
          </a:xfrm>
          <a:prstGeom prst="roundRect">
            <a:avLst>
              <a:gd name="adj" fmla="val 945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144"/>
          <p:cNvSpPr txBox="1">
            <a:spLocks noGrp="1"/>
          </p:cNvSpPr>
          <p:nvPr>
            <p:ph type="title"/>
          </p:nvPr>
        </p:nvSpPr>
        <p:spPr>
          <a:xfrm>
            <a:off x="486900" y="313025"/>
            <a:ext cx="3768600" cy="14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2" name="Google Shape;1012;p144"/>
          <p:cNvSpPr txBox="1">
            <a:spLocks noGrp="1"/>
          </p:cNvSpPr>
          <p:nvPr>
            <p:ph type="subTitle" idx="1"/>
          </p:nvPr>
        </p:nvSpPr>
        <p:spPr>
          <a:xfrm>
            <a:off x="300250" y="2184550"/>
            <a:ext cx="36099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3" name="Google Shape;1013;p144"/>
          <p:cNvSpPr txBox="1">
            <a:spLocks noGrp="1"/>
          </p:cNvSpPr>
          <p:nvPr>
            <p:ph type="body" idx="2"/>
          </p:nvPr>
        </p:nvSpPr>
        <p:spPr>
          <a:xfrm>
            <a:off x="342625" y="2878200"/>
            <a:ext cx="4005600" cy="16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4" name="Google Shape;1014;p144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144"/>
          <p:cNvSpPr txBox="1">
            <a:spLocks noGrp="1"/>
          </p:cNvSpPr>
          <p:nvPr>
            <p:ph type="subTitle" idx="3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6" name="Google Shape;1016;p144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sion / Mission" type="secHead">
  <p:cSld name="SECTION_HEADER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>
            <a:spLocks noGrp="1"/>
          </p:cNvSpPr>
          <p:nvPr>
            <p:ph type="pic" idx="2"/>
          </p:nvPr>
        </p:nvSpPr>
        <p:spPr>
          <a:xfrm>
            <a:off x="5039775" y="203250"/>
            <a:ext cx="3905400" cy="22986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cxnSp>
        <p:nvCxnSpPr>
          <p:cNvPr id="87" name="Google Shape;87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16"/>
          <p:cNvSpPr>
            <a:spLocks noGrp="1"/>
          </p:cNvSpPr>
          <p:nvPr>
            <p:ph type="pic" idx="3"/>
          </p:nvPr>
        </p:nvSpPr>
        <p:spPr>
          <a:xfrm>
            <a:off x="5039775" y="2624675"/>
            <a:ext cx="3905400" cy="22986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E46962"/>
          </p15:clr>
        </p15:guide>
      </p15:sldGuideLst>
    </p:ext>
  </p:extLs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ncial breakdown">
  <p:cSld name="CUSTOM_5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45"/>
          <p:cNvSpPr/>
          <p:nvPr/>
        </p:nvSpPr>
        <p:spPr>
          <a:xfrm>
            <a:off x="228600" y="223625"/>
            <a:ext cx="2817000" cy="3238500"/>
          </a:xfrm>
          <a:prstGeom prst="roundRect">
            <a:avLst>
              <a:gd name="adj" fmla="val 673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145"/>
          <p:cNvSpPr txBox="1">
            <a:spLocks noGrp="1"/>
          </p:cNvSpPr>
          <p:nvPr>
            <p:ph type="title"/>
          </p:nvPr>
        </p:nvSpPr>
        <p:spPr>
          <a:xfrm>
            <a:off x="297725" y="339825"/>
            <a:ext cx="2175600" cy="6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0" name="Google Shape;1020;p145"/>
          <p:cNvSpPr txBox="1">
            <a:spLocks noGrp="1"/>
          </p:cNvSpPr>
          <p:nvPr>
            <p:ph type="subTitle" idx="1"/>
          </p:nvPr>
        </p:nvSpPr>
        <p:spPr>
          <a:xfrm>
            <a:off x="286975" y="1833350"/>
            <a:ext cx="2658000" cy="3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1" name="Google Shape;1021;p145"/>
          <p:cNvSpPr txBox="1">
            <a:spLocks noGrp="1"/>
          </p:cNvSpPr>
          <p:nvPr>
            <p:ph type="body" idx="2"/>
          </p:nvPr>
        </p:nvSpPr>
        <p:spPr>
          <a:xfrm>
            <a:off x="297713" y="2174175"/>
            <a:ext cx="2647200" cy="10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2" name="Google Shape;1022;p145"/>
          <p:cNvSpPr/>
          <p:nvPr/>
        </p:nvSpPr>
        <p:spPr>
          <a:xfrm>
            <a:off x="3163566" y="1408550"/>
            <a:ext cx="2817000" cy="3238500"/>
          </a:xfrm>
          <a:prstGeom prst="roundRect">
            <a:avLst>
              <a:gd name="adj" fmla="val 686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145"/>
          <p:cNvSpPr txBox="1">
            <a:spLocks noGrp="1"/>
          </p:cNvSpPr>
          <p:nvPr>
            <p:ph type="title" idx="3"/>
          </p:nvPr>
        </p:nvSpPr>
        <p:spPr>
          <a:xfrm>
            <a:off x="3232700" y="1526050"/>
            <a:ext cx="2175600" cy="6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4" name="Google Shape;1024;p145"/>
          <p:cNvSpPr txBox="1">
            <a:spLocks noGrp="1"/>
          </p:cNvSpPr>
          <p:nvPr>
            <p:ph type="subTitle" idx="4"/>
          </p:nvPr>
        </p:nvSpPr>
        <p:spPr>
          <a:xfrm>
            <a:off x="3221925" y="3018275"/>
            <a:ext cx="2658000" cy="3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5" name="Google Shape;1025;p145"/>
          <p:cNvSpPr txBox="1">
            <a:spLocks noGrp="1"/>
          </p:cNvSpPr>
          <p:nvPr>
            <p:ph type="body" idx="5"/>
          </p:nvPr>
        </p:nvSpPr>
        <p:spPr>
          <a:xfrm>
            <a:off x="3232678" y="3359100"/>
            <a:ext cx="2647200" cy="10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6" name="Google Shape;1026;p145"/>
          <p:cNvSpPr/>
          <p:nvPr/>
        </p:nvSpPr>
        <p:spPr>
          <a:xfrm>
            <a:off x="6098531" y="223625"/>
            <a:ext cx="2817000" cy="3238500"/>
          </a:xfrm>
          <a:prstGeom prst="roundRect">
            <a:avLst>
              <a:gd name="adj" fmla="val 824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145"/>
          <p:cNvSpPr txBox="1">
            <a:spLocks noGrp="1"/>
          </p:cNvSpPr>
          <p:nvPr>
            <p:ph type="title" idx="6"/>
          </p:nvPr>
        </p:nvSpPr>
        <p:spPr>
          <a:xfrm>
            <a:off x="6167650" y="339825"/>
            <a:ext cx="2175600" cy="6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8" name="Google Shape;1028;p145"/>
          <p:cNvSpPr txBox="1">
            <a:spLocks noGrp="1"/>
          </p:cNvSpPr>
          <p:nvPr>
            <p:ph type="subTitle" idx="7"/>
          </p:nvPr>
        </p:nvSpPr>
        <p:spPr>
          <a:xfrm>
            <a:off x="6156900" y="1833350"/>
            <a:ext cx="2658000" cy="3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9" name="Google Shape;1029;p145"/>
          <p:cNvSpPr txBox="1">
            <a:spLocks noGrp="1"/>
          </p:cNvSpPr>
          <p:nvPr>
            <p:ph type="body" idx="8"/>
          </p:nvPr>
        </p:nvSpPr>
        <p:spPr>
          <a:xfrm>
            <a:off x="6167644" y="2174175"/>
            <a:ext cx="2647200" cy="10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0" name="Google Shape;1030;p145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145"/>
          <p:cNvSpPr txBox="1">
            <a:spLocks noGrp="1"/>
          </p:cNvSpPr>
          <p:nvPr>
            <p:ph type="subTitle" idx="9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2" name="Google Shape;1032;p145"/>
          <p:cNvSpPr/>
          <p:nvPr/>
        </p:nvSpPr>
        <p:spPr>
          <a:xfrm>
            <a:off x="176700" y="3614750"/>
            <a:ext cx="2868900" cy="1032300"/>
          </a:xfrm>
          <a:prstGeom prst="roundRect">
            <a:avLst>
              <a:gd name="adj" fmla="val 1789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145"/>
          <p:cNvSpPr/>
          <p:nvPr/>
        </p:nvSpPr>
        <p:spPr>
          <a:xfrm>
            <a:off x="3163575" y="223625"/>
            <a:ext cx="2817000" cy="1032300"/>
          </a:xfrm>
          <a:prstGeom prst="roundRect">
            <a:avLst>
              <a:gd name="adj" fmla="val 1789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145"/>
          <p:cNvSpPr/>
          <p:nvPr/>
        </p:nvSpPr>
        <p:spPr>
          <a:xfrm>
            <a:off x="6098550" y="3614750"/>
            <a:ext cx="2817000" cy="1032300"/>
          </a:xfrm>
          <a:prstGeom prst="roundRect">
            <a:avLst>
              <a:gd name="adj" fmla="val 1789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145"/>
          <p:cNvSpPr txBox="1">
            <a:spLocks noGrp="1"/>
          </p:cNvSpPr>
          <p:nvPr>
            <p:ph type="title" idx="13"/>
          </p:nvPr>
        </p:nvSpPr>
        <p:spPr>
          <a:xfrm>
            <a:off x="336850" y="3751925"/>
            <a:ext cx="2485800" cy="8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None/>
              <a:defRPr sz="1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6" name="Google Shape;1036;p145"/>
          <p:cNvSpPr txBox="1">
            <a:spLocks noGrp="1"/>
          </p:cNvSpPr>
          <p:nvPr>
            <p:ph type="title" idx="14"/>
          </p:nvPr>
        </p:nvSpPr>
        <p:spPr>
          <a:xfrm>
            <a:off x="3363725" y="339825"/>
            <a:ext cx="2485800" cy="8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None/>
              <a:defRPr sz="1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7" name="Google Shape;1037;p145"/>
          <p:cNvSpPr txBox="1">
            <a:spLocks noGrp="1"/>
          </p:cNvSpPr>
          <p:nvPr>
            <p:ph type="title" idx="15"/>
          </p:nvPr>
        </p:nvSpPr>
        <p:spPr>
          <a:xfrm>
            <a:off x="6098100" y="3751925"/>
            <a:ext cx="2817000" cy="8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500"/>
              <a:buNone/>
              <a:defRPr sz="9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8" name="Google Shape;1038;p145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39" name="Google Shape;1039;p145"/>
          <p:cNvSpPr txBox="1"/>
          <p:nvPr/>
        </p:nvSpPr>
        <p:spPr>
          <a:xfrm>
            <a:off x="-2481308" y="1833350"/>
            <a:ext cx="26580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100K</a:t>
            </a:r>
            <a:endParaRPr sz="1800" b="1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duct slide">
  <p:cSld name="CUSTOM_10"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146"/>
          <p:cNvSpPr>
            <a:spLocks noGrp="1"/>
          </p:cNvSpPr>
          <p:nvPr>
            <p:ph type="pic" idx="2"/>
          </p:nvPr>
        </p:nvSpPr>
        <p:spPr>
          <a:xfrm>
            <a:off x="228600" y="3200450"/>
            <a:ext cx="8686800" cy="14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042" name="Google Shape;1042;p146"/>
          <p:cNvSpPr/>
          <p:nvPr/>
        </p:nvSpPr>
        <p:spPr>
          <a:xfrm>
            <a:off x="228600" y="4820575"/>
            <a:ext cx="8686800" cy="188700"/>
          </a:xfrm>
          <a:prstGeom prst="roundRect">
            <a:avLst>
              <a:gd name="adj" fmla="val 3112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146"/>
          <p:cNvSpPr txBox="1">
            <a:spLocks noGrp="1"/>
          </p:cNvSpPr>
          <p:nvPr>
            <p:ph type="subTitle" idx="1"/>
          </p:nvPr>
        </p:nvSpPr>
        <p:spPr>
          <a:xfrm>
            <a:off x="228600" y="4820575"/>
            <a:ext cx="3691500" cy="1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chivo"/>
              <a:buNone/>
              <a:defRPr sz="800" b="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44" name="Google Shape;1044;p146"/>
          <p:cNvSpPr txBox="1">
            <a:spLocks noGrp="1"/>
          </p:cNvSpPr>
          <p:nvPr>
            <p:ph type="title"/>
          </p:nvPr>
        </p:nvSpPr>
        <p:spPr>
          <a:xfrm>
            <a:off x="228600" y="1917525"/>
            <a:ext cx="8686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045" name="Google Shape;1045;p146"/>
          <p:cNvSpPr txBox="1">
            <a:spLocks noGrp="1"/>
          </p:cNvSpPr>
          <p:nvPr>
            <p:ph type="body" idx="3"/>
          </p:nvPr>
        </p:nvSpPr>
        <p:spPr>
          <a:xfrm>
            <a:off x="5349150" y="248725"/>
            <a:ext cx="3452700" cy="14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046" name="Google Shape;1046;p146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MAIN_POINT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47"/>
          <p:cNvSpPr>
            <a:spLocks noGrp="1"/>
          </p:cNvSpPr>
          <p:nvPr>
            <p:ph type="pic" idx="2"/>
          </p:nvPr>
        </p:nvSpPr>
        <p:spPr>
          <a:xfrm>
            <a:off x="228600" y="223625"/>
            <a:ext cx="8686800" cy="1446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049" name="Google Shape;1049;p147"/>
          <p:cNvSpPr txBox="1">
            <a:spLocks noGrp="1"/>
          </p:cNvSpPr>
          <p:nvPr>
            <p:ph type="title"/>
          </p:nvPr>
        </p:nvSpPr>
        <p:spPr>
          <a:xfrm>
            <a:off x="2491100" y="1960225"/>
            <a:ext cx="6538500" cy="29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1pPr>
            <a:lvl2pPr lvl="1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2pPr>
            <a:lvl3pPr lvl="2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3pPr>
            <a:lvl4pPr lvl="3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4pPr>
            <a:lvl5pPr lvl="4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5pPr>
            <a:lvl6pPr lvl="5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6pPr>
            <a:lvl7pPr lvl="6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7pPr>
            <a:lvl8pPr lvl="7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8pPr>
            <a:lvl9pPr lvl="8" algn="r">
              <a:spcBef>
                <a:spcPts val="0"/>
              </a:spcBef>
              <a:spcAft>
                <a:spcPts val="0"/>
              </a:spcAft>
              <a:buSzPts val="15900"/>
              <a:buNone/>
              <a:defRPr sz="15900"/>
            </a:lvl9pPr>
          </a:lstStyle>
          <a:p>
            <a:endParaRPr/>
          </a:p>
        </p:txBody>
      </p:sp>
      <p:sp>
        <p:nvSpPr>
          <p:cNvPr id="1050" name="Google Shape;1050;p147"/>
          <p:cNvSpPr txBox="1">
            <a:spLocks noGrp="1"/>
          </p:cNvSpPr>
          <p:nvPr>
            <p:ph type="body" idx="1"/>
          </p:nvPr>
        </p:nvSpPr>
        <p:spPr>
          <a:xfrm>
            <a:off x="228600" y="1705850"/>
            <a:ext cx="2262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pendix">
  <p:cSld name="CUSTOM_6">
    <p:bg>
      <p:bgPr>
        <a:solidFill>
          <a:schemeClr val="accent1"/>
        </a:solidFill>
        <a:effectLst/>
      </p:bgPr>
    </p:bg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48"/>
          <p:cNvSpPr txBox="1">
            <a:spLocks noGrp="1"/>
          </p:cNvSpPr>
          <p:nvPr>
            <p:ph type="title"/>
          </p:nvPr>
        </p:nvSpPr>
        <p:spPr>
          <a:xfrm>
            <a:off x="342900" y="223625"/>
            <a:ext cx="8525100" cy="18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3" name="Google Shape;1053;p148"/>
          <p:cNvSpPr txBox="1"/>
          <p:nvPr/>
        </p:nvSpPr>
        <p:spPr>
          <a:xfrm>
            <a:off x="8087300" y="4820575"/>
            <a:ext cx="828000" cy="1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‹N°›</a:t>
            </a:fld>
            <a:endParaRPr sz="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vice Mocks 1">
  <p:cSld name="CUSTOM_7"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5" name="Google Shape;1055;p149" descr="Design mock of a smartphone.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6119" y="760213"/>
            <a:ext cx="2045398" cy="361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6" name="Google Shape;1056;p149" descr="Design mock of a tablet computer."/>
          <p:cNvPicPr preferRelativeResize="0"/>
          <p:nvPr/>
        </p:nvPicPr>
        <p:blipFill rotWithShape="1">
          <a:blip r:embed="rId3">
            <a:alphaModFix/>
          </a:blip>
          <a:srcRect l="4471" r="4462"/>
          <a:stretch/>
        </p:blipFill>
        <p:spPr>
          <a:xfrm>
            <a:off x="3469416" y="760225"/>
            <a:ext cx="5023764" cy="362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057" name="Google Shape;1057;p149"/>
          <p:cNvSpPr>
            <a:spLocks noGrp="1"/>
          </p:cNvSpPr>
          <p:nvPr>
            <p:ph type="pic" idx="2"/>
          </p:nvPr>
        </p:nvSpPr>
        <p:spPr>
          <a:xfrm>
            <a:off x="993900" y="844150"/>
            <a:ext cx="1614300" cy="3417000"/>
          </a:xfrm>
          <a:prstGeom prst="roundRect">
            <a:avLst>
              <a:gd name="adj" fmla="val 12259"/>
            </a:avLst>
          </a:prstGeom>
          <a:noFill/>
          <a:ln>
            <a:noFill/>
          </a:ln>
        </p:spPr>
      </p:sp>
      <p:sp>
        <p:nvSpPr>
          <p:cNvPr id="1058" name="Google Shape;1058;p149"/>
          <p:cNvSpPr>
            <a:spLocks noGrp="1"/>
          </p:cNvSpPr>
          <p:nvPr>
            <p:ph type="pic" idx="3"/>
          </p:nvPr>
        </p:nvSpPr>
        <p:spPr>
          <a:xfrm>
            <a:off x="3568350" y="844150"/>
            <a:ext cx="4812300" cy="3417000"/>
          </a:xfrm>
          <a:prstGeom prst="roundRect">
            <a:avLst>
              <a:gd name="adj" fmla="val 4881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vice Mocks 2">
  <p:cSld name="CUSTOM_8"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0" name="Google Shape;1060;p150" descr="Design mock of a smartphone.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50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sp>
        <p:nvSpPr>
          <p:cNvPr id="1061" name="Google Shape;1061;p150"/>
          <p:cNvSpPr>
            <a:spLocks noGrp="1"/>
          </p:cNvSpPr>
          <p:nvPr>
            <p:ph type="pic" idx="2"/>
          </p:nvPr>
        </p:nvSpPr>
        <p:spPr>
          <a:xfrm>
            <a:off x="868900" y="515475"/>
            <a:ext cx="1911000" cy="4078200"/>
          </a:xfrm>
          <a:prstGeom prst="roundRect">
            <a:avLst>
              <a:gd name="adj" fmla="val 10964"/>
            </a:avLst>
          </a:prstGeom>
          <a:noFill/>
          <a:ln>
            <a:noFill/>
          </a:ln>
        </p:spPr>
      </p:sp>
      <p:pic>
        <p:nvPicPr>
          <p:cNvPr id="1062" name="Google Shape;1062;p150" descr="Design mock of a smartphone.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26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sp>
        <p:nvSpPr>
          <p:cNvPr id="1063" name="Google Shape;1063;p150"/>
          <p:cNvSpPr>
            <a:spLocks noGrp="1"/>
          </p:cNvSpPr>
          <p:nvPr>
            <p:ph type="pic" idx="3"/>
          </p:nvPr>
        </p:nvSpPr>
        <p:spPr>
          <a:xfrm>
            <a:off x="3626500" y="515475"/>
            <a:ext cx="1911000" cy="4078200"/>
          </a:xfrm>
          <a:prstGeom prst="roundRect">
            <a:avLst>
              <a:gd name="adj" fmla="val 10964"/>
            </a:avLst>
          </a:prstGeom>
          <a:noFill/>
          <a:ln>
            <a:noFill/>
          </a:ln>
        </p:spPr>
      </p:sp>
      <p:pic>
        <p:nvPicPr>
          <p:cNvPr id="1064" name="Google Shape;1064;p150" descr="Design mock of a smartphone.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10200" y="414700"/>
            <a:ext cx="2438799" cy="4314097"/>
          </a:xfrm>
          <a:prstGeom prst="rect">
            <a:avLst/>
          </a:prstGeom>
          <a:noFill/>
          <a:ln>
            <a:noFill/>
          </a:ln>
        </p:spPr>
      </p:pic>
      <p:sp>
        <p:nvSpPr>
          <p:cNvPr id="1065" name="Google Shape;1065;p150"/>
          <p:cNvSpPr>
            <a:spLocks noGrp="1"/>
          </p:cNvSpPr>
          <p:nvPr>
            <p:ph type="pic" idx="4"/>
          </p:nvPr>
        </p:nvSpPr>
        <p:spPr>
          <a:xfrm>
            <a:off x="6384100" y="515475"/>
            <a:ext cx="1911000" cy="4078200"/>
          </a:xfrm>
          <a:prstGeom prst="roundRect">
            <a:avLst>
              <a:gd name="adj" fmla="val 10964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vice Mocks 3">
  <p:cSld name="CUSTOM_9"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7" name="Google Shape;1067;p151" descr="Design mock of a desktop computer.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74249" y="304725"/>
            <a:ext cx="5395502" cy="4534052"/>
          </a:xfrm>
          <a:prstGeom prst="rect">
            <a:avLst/>
          </a:prstGeom>
          <a:noFill/>
          <a:ln>
            <a:noFill/>
          </a:ln>
        </p:spPr>
      </p:pic>
      <p:sp>
        <p:nvSpPr>
          <p:cNvPr id="1068" name="Google Shape;1068;p151"/>
          <p:cNvSpPr>
            <a:spLocks noGrp="1"/>
          </p:cNvSpPr>
          <p:nvPr>
            <p:ph type="pic" idx="2"/>
          </p:nvPr>
        </p:nvSpPr>
        <p:spPr>
          <a:xfrm>
            <a:off x="1956925" y="389550"/>
            <a:ext cx="5231400" cy="2956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1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71" name="Google Shape;1071;p15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72" name="Google Shape;1072;p1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5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75" name="Google Shape;1075;p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1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8" name="Google Shape;1078;p1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079" name="Google Shape;1079;p1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/ Divider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Google Shape;95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title" idx="2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 b="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9" name="Google Shape;99;p17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53">
          <p15:clr>
            <a:srgbClr val="E46962"/>
          </p15:clr>
        </p15:guide>
      </p15:sldGuideLst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1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3" name="Google Shape;1083;p1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4" name="Google Shape;1084;p1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1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7" name="Google Shape;1087;p1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15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90" name="Google Shape;1090;p15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91" name="Google Shape;1091;p1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15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94" name="Google Shape;1094;p1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15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15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98" name="Google Shape;1098;p15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99" name="Google Shape;1099;p15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0" name="Google Shape;1100;p1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Archivo"/>
                <a:ea typeface="Archivo"/>
                <a:cs typeface="Archivo"/>
                <a:sym typeface="Archivo"/>
              </a:defRPr>
            </a:lvl1pPr>
            <a:lvl2pPr lvl="1">
              <a:buNone/>
              <a:defRPr>
                <a:latin typeface="Archivo"/>
                <a:ea typeface="Archivo"/>
                <a:cs typeface="Archivo"/>
                <a:sym typeface="Archivo"/>
              </a:defRPr>
            </a:lvl2pPr>
            <a:lvl3pPr lvl="2">
              <a:buNone/>
              <a:defRPr>
                <a:latin typeface="Archivo"/>
                <a:ea typeface="Archivo"/>
                <a:cs typeface="Archivo"/>
                <a:sym typeface="Archivo"/>
              </a:defRPr>
            </a:lvl3pPr>
            <a:lvl4pPr lvl="3">
              <a:buNone/>
              <a:defRPr>
                <a:latin typeface="Archivo"/>
                <a:ea typeface="Archivo"/>
                <a:cs typeface="Archivo"/>
                <a:sym typeface="Archivo"/>
              </a:defRPr>
            </a:lvl4pPr>
            <a:lvl5pPr lvl="4">
              <a:buNone/>
              <a:defRPr>
                <a:latin typeface="Archivo"/>
                <a:ea typeface="Archivo"/>
                <a:cs typeface="Archivo"/>
                <a:sym typeface="Archivo"/>
              </a:defRPr>
            </a:lvl5pPr>
            <a:lvl6pPr lvl="5">
              <a:buNone/>
              <a:defRPr>
                <a:latin typeface="Archivo"/>
                <a:ea typeface="Archivo"/>
                <a:cs typeface="Archivo"/>
                <a:sym typeface="Archivo"/>
              </a:defRPr>
            </a:lvl6pPr>
            <a:lvl7pPr lvl="6">
              <a:buNone/>
              <a:defRPr>
                <a:latin typeface="Archivo"/>
                <a:ea typeface="Archivo"/>
                <a:cs typeface="Archivo"/>
                <a:sym typeface="Archivo"/>
              </a:defRPr>
            </a:lvl7pPr>
            <a:lvl8pPr lvl="7">
              <a:buNone/>
              <a:defRPr>
                <a:latin typeface="Archivo"/>
                <a:ea typeface="Archivo"/>
                <a:cs typeface="Archivo"/>
                <a:sym typeface="Archivo"/>
              </a:defRPr>
            </a:lvl8pPr>
            <a:lvl9pPr lvl="8">
              <a:buNone/>
              <a:defRPr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16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>
            <a:endParaRPr/>
          </a:p>
        </p:txBody>
      </p:sp>
      <p:sp>
        <p:nvSpPr>
          <p:cNvPr id="1103" name="Google Shape;1103;p1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16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06" name="Google Shape;1106;p16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07" name="Google Shape;1107;p1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1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163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2" name="Google Shape;1112;p1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113" name="Google Shape;1113;p163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14" name="Google Shape;1114;p163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15" name="Google Shape;1115;p163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16" name="Google Shape;1116;p163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17" name="Google Shape;1117;p163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18" name="Google Shape;1118;p163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1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1" name="Google Shape;1121;p1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22" name="Google Shape;1122;p164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3" name="Google Shape;1123;p1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venue Model" type="twoColTx">
  <p:cSld name="TITLE_AND_TWO_COLUMN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cxnSp>
        <p:nvCxnSpPr>
          <p:cNvPr id="103" name="Google Shape;103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body" idx="1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body" idx="2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" name="Google Shape;108;p18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_2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126" name="Google Shape;1126;p16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27" name="Google Shape;1127;p165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28" name="Google Shape;1128;p165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29" name="Google Shape;1129;p165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30" name="Google Shape;1130;p165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1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133" name="Google Shape;1133;p166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34" name="Google Shape;1134;p166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35" name="Google Shape;1135;p166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36" name="Google Shape;1136;p16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37" name="Google Shape;1137;p166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38" name="Google Shape;1138;p166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39" name="Google Shape;1139;p166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1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142" name="Google Shape;1142;p167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43" name="Google Shape;1143;p167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44" name="Google Shape;1144;p167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45" name="Google Shape;1145;p167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146" name="Google Shape;1146;p167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47" name="Google Shape;1147;p167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48" name="Google Shape;1148;p167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49" name="Google Shape;1149;p167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50" name="Google Shape;1150;p167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1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3" name="Google Shape;1153;p1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154" name="Google Shape;1154;p168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169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7" name="Google Shape;1157;p169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158" name="Google Shape;1158;p169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159" name="Google Shape;1159;p169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60" name="Google Shape;1160;p1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161" name="Google Shape;1161;p1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2" name="Google Shape;1162;p169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63" name="Google Shape;1163;p169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170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66" name="Google Shape;1166;p170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67" name="Google Shape;1167;p170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170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69" name="Google Shape;1169;p170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70" name="Google Shape;1170;p170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71" name="Google Shape;1171;p1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172" name="Google Shape;1172;p1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3" name="Google Shape;1173;p170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74" name="Google Shape;1174;p170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75" name="Google Shape;1175;p170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171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78" name="Google Shape;1178;p1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1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181" name="Google Shape;1181;p172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2" name="Google Shape;1182;p172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3" name="Google Shape;1183;p172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4" name="Google Shape;1184;p172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5" name="Google Shape;1185;p172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6" name="Google Shape;1186;p172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7" name="Google Shape;1187;p172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8" name="Google Shape;1188;p172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89" name="Google Shape;1189;p172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190" name="Google Shape;1190;p172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Timeline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cxnSp>
        <p:nvCxnSpPr>
          <p:cNvPr id="112" name="Google Shape;112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19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1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2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3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body" idx="4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9" name="Google Shape;119;p19"/>
          <p:cNvSpPr txBox="1">
            <a:spLocks noGrp="1"/>
          </p:cNvSpPr>
          <p:nvPr>
            <p:ph type="sldNum" idx="5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20" name="Google Shape;120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etitive Advantage">
  <p:cSld name="ONE_COLUMN_TEX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cxnSp>
        <p:nvCxnSpPr>
          <p:cNvPr id="123" name="Google Shape;123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125" name="Google Shape;125;p20"/>
          <p:cNvSpPr>
            <a:spLocks noGrp="1"/>
          </p:cNvSpPr>
          <p:nvPr>
            <p:ph type="pic" idx="2"/>
          </p:nvPr>
        </p:nvSpPr>
        <p:spPr>
          <a:xfrm>
            <a:off x="5039775" y="196800"/>
            <a:ext cx="3905400" cy="47499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0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29" name="Google Shape;129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">
  <p:cSld name="MAIN_POIN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>
            <a:spLocks noGrp="1"/>
          </p:cNvSpPr>
          <p:nvPr>
            <p:ph type="pic" idx="2"/>
          </p:nvPr>
        </p:nvSpPr>
        <p:spPr>
          <a:xfrm>
            <a:off x="566350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sp>
        <p:nvSpPr>
          <p:cNvPr id="132" name="Google Shape;132;p21"/>
          <p:cNvSpPr>
            <a:spLocks noGrp="1"/>
          </p:cNvSpPr>
          <p:nvPr>
            <p:ph type="pic" idx="3"/>
          </p:nvPr>
        </p:nvSpPr>
        <p:spPr>
          <a:xfrm>
            <a:off x="673725" y="1480113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sp>
        <p:nvSpPr>
          <p:cNvPr id="133" name="Google Shape;133;p21"/>
          <p:cNvSpPr>
            <a:spLocks noGrp="1"/>
          </p:cNvSpPr>
          <p:nvPr>
            <p:ph type="pic" idx="4"/>
          </p:nvPr>
        </p:nvSpPr>
        <p:spPr>
          <a:xfrm>
            <a:off x="4613113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sp>
        <p:nvSpPr>
          <p:cNvPr id="134" name="Google Shape;134;p21"/>
          <p:cNvSpPr>
            <a:spLocks noGrp="1"/>
          </p:cNvSpPr>
          <p:nvPr>
            <p:ph type="pic" idx="5"/>
          </p:nvPr>
        </p:nvSpPr>
        <p:spPr>
          <a:xfrm>
            <a:off x="6637950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cxnSp>
        <p:nvCxnSpPr>
          <p:cNvPr id="135" name="Google Shape;135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21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1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6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7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8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rrent Market / Market Size">
  <p:cSld name="SECTION_TITLE_AND_DESCRIPTION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‹N°›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6" name="Google Shape;146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22"/>
          <p:cNvSpPr txBox="1">
            <a:spLocks noGrp="1"/>
          </p:cNvSpPr>
          <p:nvPr>
            <p:ph type="subTitle" idx="1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2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ubTitle" idx="3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body" idx="4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5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body" idx="6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ncial Breakdown">
  <p:cSld name="SECTION_TITLE_AND_DESCRIPTION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‹N°›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58" name="Google Shape;158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9" name="Google Shape;159;p23"/>
          <p:cNvSpPr txBox="1">
            <a:spLocks noGrp="1"/>
          </p:cNvSpPr>
          <p:nvPr>
            <p:ph type="subTitle" idx="1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2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cxnSp>
        <p:nvCxnSpPr>
          <p:cNvPr id="161" name="Google Shape;161;p23"/>
          <p:cNvCxnSpPr>
            <a:endCxn id="162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5" name="Google Shape;165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6" name="Google Shape;166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3"/>
          <p:cNvSpPr txBox="1">
            <a:spLocks noGrp="1"/>
          </p:cNvSpPr>
          <p:nvPr>
            <p:ph type="subTitle" idx="3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3"/>
          <p:cNvSpPr txBox="1">
            <a:spLocks noGrp="1"/>
          </p:cNvSpPr>
          <p:nvPr>
            <p:ph type="body" idx="4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subTitle" idx="5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body" idx="6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name="adj" fmla="val 741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>
              <a:solidFill>
                <a:srgbClr val="F6F5EC"/>
              </a:solidFill>
            </a:endParaRPr>
          </a:p>
        </p:txBody>
      </p:sp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body" idx="7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/ Graph">
  <p:cSld name="CAPTION_ONL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7" name="Google Shape;177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179" name="Google Shape;179;p24"/>
          <p:cNvSpPr txBox="1">
            <a:spLocks noGrp="1"/>
          </p:cNvSpPr>
          <p:nvPr>
            <p:ph type="body" idx="1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80" name="Google Shape;180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1" name="Google Shape;181;p24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182" name="Google Shape;182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ead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>
            <a:spLocks noGrp="1"/>
          </p:cNvSpPr>
          <p:nvPr>
            <p:ph type="pic" idx="2"/>
          </p:nvPr>
        </p:nvSpPr>
        <p:spPr>
          <a:xfrm>
            <a:off x="213750" y="586950"/>
            <a:ext cx="8701800" cy="2327100"/>
          </a:xfrm>
          <a:prstGeom prst="roundRect">
            <a:avLst>
              <a:gd name="adj" fmla="val 3913"/>
            </a:avLst>
          </a:prstGeom>
          <a:noFill/>
          <a:ln>
            <a:noFill/>
          </a:ln>
        </p:spPr>
      </p:sp>
      <p:sp>
        <p:nvSpPr>
          <p:cNvPr id="185" name="Google Shape;185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‹N°›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86" name="Google Shape;186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9" name="Google Shape;189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-to-Market Strategy" type="blank">
  <p:cSld name="BLANK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>
            <a:spLocks noGrp="1"/>
          </p:cNvSpPr>
          <p:nvPr>
            <p:ph type="pic" idx="2"/>
          </p:nvPr>
        </p:nvSpPr>
        <p:spPr>
          <a:xfrm>
            <a:off x="6445900" y="626975"/>
            <a:ext cx="1932900" cy="2070000"/>
          </a:xfrm>
          <a:prstGeom prst="roundRect">
            <a:avLst>
              <a:gd name="adj" fmla="val 5387"/>
            </a:avLst>
          </a:prstGeom>
          <a:noFill/>
          <a:ln>
            <a:noFill/>
          </a:ln>
        </p:spPr>
      </p:sp>
      <p:sp>
        <p:nvSpPr>
          <p:cNvPr id="192" name="Google Shape;192;p26"/>
          <p:cNvSpPr>
            <a:spLocks noGrp="1"/>
          </p:cNvSpPr>
          <p:nvPr>
            <p:ph type="pic" idx="3"/>
          </p:nvPr>
        </p:nvSpPr>
        <p:spPr>
          <a:xfrm>
            <a:off x="4210025" y="626975"/>
            <a:ext cx="1932900" cy="2070000"/>
          </a:xfrm>
          <a:prstGeom prst="roundRect">
            <a:avLst>
              <a:gd name="adj" fmla="val 5387"/>
            </a:avLst>
          </a:prstGeom>
          <a:noFill/>
          <a:ln>
            <a:noFill/>
          </a:ln>
        </p:spPr>
      </p:sp>
      <p:cxnSp>
        <p:nvCxnSpPr>
          <p:cNvPr id="193" name="Google Shape;193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4" name="Google Shape;194;p26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subTitle" idx="1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26"/>
          <p:cNvSpPr txBox="1">
            <a:spLocks noGrp="1"/>
          </p:cNvSpPr>
          <p:nvPr>
            <p:ph type="body" idx="4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26"/>
          <p:cNvSpPr txBox="1">
            <a:spLocks noGrp="1"/>
          </p:cNvSpPr>
          <p:nvPr>
            <p:ph type="subTitle" idx="5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6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7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1" name="Google Shape;201;p26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202" name="Google Shape;202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ilestones">
  <p:cSld name="TITLE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" name="Google Shape;204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subTitle" idx="1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body" idx="2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subTitle" idx="3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body" idx="4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210" name="Google Shape;210;p27"/>
          <p:cNvSpPr txBox="1">
            <a:spLocks noGrp="1"/>
          </p:cNvSpPr>
          <p:nvPr>
            <p:ph type="subTitle" idx="5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11" name="Google Shape;211;p27"/>
          <p:cNvSpPr txBox="1">
            <a:spLocks noGrp="1"/>
          </p:cNvSpPr>
          <p:nvPr>
            <p:ph type="body" idx="6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212" name="Google Shape;212;p27"/>
          <p:cNvSpPr txBox="1">
            <a:spLocks noGrp="1"/>
          </p:cNvSpPr>
          <p:nvPr>
            <p:ph type="subTitle" idx="7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13" name="Google Shape;213;p27"/>
          <p:cNvSpPr txBox="1">
            <a:spLocks noGrp="1"/>
          </p:cNvSpPr>
          <p:nvPr>
            <p:ph type="body" idx="8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214" name="Google Shape;214;p27"/>
          <p:cNvSpPr txBox="1">
            <a:spLocks noGrp="1"/>
          </p:cNvSpPr>
          <p:nvPr>
            <p:ph type="subTitle" idx="9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body" idx="13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subTitle" idx="14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body" idx="15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9" name="Google Shape;219;p27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220" name="Google Shape;220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eatures / Benefits">
  <p:cSld name="CUSTOM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cxnSp>
        <p:nvCxnSpPr>
          <p:cNvPr id="223" name="Google Shape;223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28"/>
          <p:cNvSpPr txBox="1">
            <a:spLocks noGrp="1"/>
          </p:cNvSpPr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body" idx="1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226" name="Google Shape;226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7" name="Google Shape;227;p28"/>
          <p:cNvSpPr txBox="1">
            <a:spLocks noGrp="1"/>
          </p:cNvSpPr>
          <p:nvPr>
            <p:ph type="sldNum" idx="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228" name="Google Shape;228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s">
  <p:cSld name="CUSTOM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>
            <a:spLocks noGrp="1"/>
          </p:cNvSpPr>
          <p:nvPr>
            <p:ph type="pic" idx="2"/>
          </p:nvPr>
        </p:nvSpPr>
        <p:spPr>
          <a:xfrm>
            <a:off x="211850" y="203250"/>
            <a:ext cx="4292400" cy="4737000"/>
          </a:xfrm>
          <a:prstGeom prst="roundRect">
            <a:avLst>
              <a:gd name="adj" fmla="val 3358"/>
            </a:avLst>
          </a:prstGeom>
          <a:noFill/>
          <a:ln>
            <a:noFill/>
          </a:ln>
        </p:spPr>
      </p:sp>
      <p:sp>
        <p:nvSpPr>
          <p:cNvPr id="231" name="Google Shape;231;p29"/>
          <p:cNvSpPr>
            <a:spLocks noGrp="1"/>
          </p:cNvSpPr>
          <p:nvPr>
            <p:ph type="pic" idx="3"/>
          </p:nvPr>
        </p:nvSpPr>
        <p:spPr>
          <a:xfrm>
            <a:off x="4639750" y="203250"/>
            <a:ext cx="4292400" cy="4737000"/>
          </a:xfrm>
          <a:prstGeom prst="roundRect">
            <a:avLst>
              <a:gd name="adj" fmla="val 3358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e Competition">
  <p:cSld name="CUSTOM_2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>
            <a:spLocks noGrp="1"/>
          </p:cNvSpPr>
          <p:nvPr>
            <p:ph type="pic" idx="2"/>
          </p:nvPr>
        </p:nvSpPr>
        <p:spPr>
          <a:xfrm>
            <a:off x="4014725" y="5573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234" name="Google Shape;234;p30"/>
          <p:cNvSpPr>
            <a:spLocks noGrp="1"/>
          </p:cNvSpPr>
          <p:nvPr>
            <p:ph type="pic" idx="3"/>
          </p:nvPr>
        </p:nvSpPr>
        <p:spPr>
          <a:xfrm>
            <a:off x="5688575" y="5573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235" name="Google Shape;235;p30"/>
          <p:cNvSpPr>
            <a:spLocks noGrp="1"/>
          </p:cNvSpPr>
          <p:nvPr>
            <p:ph type="pic" idx="4"/>
          </p:nvPr>
        </p:nvSpPr>
        <p:spPr>
          <a:xfrm>
            <a:off x="7362425" y="5573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236" name="Google Shape;236;p30"/>
          <p:cNvSpPr>
            <a:spLocks noGrp="1"/>
          </p:cNvSpPr>
          <p:nvPr>
            <p:ph type="pic" idx="5"/>
          </p:nvPr>
        </p:nvSpPr>
        <p:spPr>
          <a:xfrm>
            <a:off x="4014725" y="26444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237" name="Google Shape;237;p30"/>
          <p:cNvSpPr>
            <a:spLocks noGrp="1"/>
          </p:cNvSpPr>
          <p:nvPr>
            <p:ph type="pic" idx="6"/>
          </p:nvPr>
        </p:nvSpPr>
        <p:spPr>
          <a:xfrm>
            <a:off x="5688575" y="26444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238" name="Google Shape;238;p30"/>
          <p:cNvSpPr>
            <a:spLocks noGrp="1"/>
          </p:cNvSpPr>
          <p:nvPr>
            <p:ph type="pic" idx="7"/>
          </p:nvPr>
        </p:nvSpPr>
        <p:spPr>
          <a:xfrm>
            <a:off x="7362425" y="26444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cxnSp>
        <p:nvCxnSpPr>
          <p:cNvPr id="239" name="Google Shape;239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30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241" name="Google Shape;241;p30"/>
          <p:cNvSpPr txBox="1">
            <a:spLocks noGrp="1"/>
          </p:cNvSpPr>
          <p:nvPr>
            <p:ph type="subTitle" idx="1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42" name="Google Shape;242;p30"/>
          <p:cNvSpPr txBox="1">
            <a:spLocks noGrp="1"/>
          </p:cNvSpPr>
          <p:nvPr>
            <p:ph type="body" idx="8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243" name="Google Shape;243;p30"/>
          <p:cNvSpPr txBox="1">
            <a:spLocks noGrp="1"/>
          </p:cNvSpPr>
          <p:nvPr>
            <p:ph type="subTitle" idx="9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subTitle" idx="13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45" name="Google Shape;245;p30"/>
          <p:cNvSpPr txBox="1">
            <a:spLocks noGrp="1"/>
          </p:cNvSpPr>
          <p:nvPr>
            <p:ph type="subTitle" idx="14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46" name="Google Shape;246;p30"/>
          <p:cNvSpPr txBox="1">
            <a:spLocks noGrp="1"/>
          </p:cNvSpPr>
          <p:nvPr>
            <p:ph type="subTitle" idx="15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47" name="Google Shape;247;p30"/>
          <p:cNvSpPr txBox="1">
            <a:spLocks noGrp="1"/>
          </p:cNvSpPr>
          <p:nvPr>
            <p:ph type="subTitle" idx="16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48" name="Google Shape;248;p30"/>
          <p:cNvSpPr txBox="1">
            <a:spLocks noGrp="1"/>
          </p:cNvSpPr>
          <p:nvPr>
            <p:ph type="subTitle" idx="17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249" name="Google Shape;249;p3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0" name="Google Shape;250;p30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251" name="Google Shape;251;p3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allery">
  <p:cSld name="CUSTOM_1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>
            <a:spLocks noGrp="1"/>
          </p:cNvSpPr>
          <p:nvPr>
            <p:ph type="pic" idx="2"/>
          </p:nvPr>
        </p:nvSpPr>
        <p:spPr>
          <a:xfrm>
            <a:off x="228625" y="59262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54" name="Google Shape;254;p31"/>
          <p:cNvSpPr>
            <a:spLocks noGrp="1"/>
          </p:cNvSpPr>
          <p:nvPr>
            <p:ph type="pic" idx="3"/>
          </p:nvPr>
        </p:nvSpPr>
        <p:spPr>
          <a:xfrm>
            <a:off x="3931925" y="59262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55" name="Google Shape;255;p31"/>
          <p:cNvSpPr>
            <a:spLocks noGrp="1"/>
          </p:cNvSpPr>
          <p:nvPr>
            <p:ph type="pic" idx="4"/>
          </p:nvPr>
        </p:nvSpPr>
        <p:spPr>
          <a:xfrm>
            <a:off x="7635600" y="592625"/>
            <a:ext cx="11352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56" name="Google Shape;256;p31"/>
          <p:cNvSpPr>
            <a:spLocks noGrp="1"/>
          </p:cNvSpPr>
          <p:nvPr>
            <p:ph type="pic" idx="5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7" name="Google Shape;257;p31"/>
          <p:cNvSpPr>
            <a:spLocks noGrp="1"/>
          </p:cNvSpPr>
          <p:nvPr>
            <p:ph type="pic" idx="6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8" name="Google Shape;258;p31"/>
          <p:cNvSpPr>
            <a:spLocks noGrp="1"/>
          </p:cNvSpPr>
          <p:nvPr>
            <p:ph type="pic" idx="7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9" name="Google Shape;259;p31"/>
          <p:cNvSpPr>
            <a:spLocks noGrp="1"/>
          </p:cNvSpPr>
          <p:nvPr>
            <p:ph type="pic" idx="8"/>
          </p:nvPr>
        </p:nvSpPr>
        <p:spPr>
          <a:xfrm>
            <a:off x="1545425" y="1963950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60" name="Google Shape;260;p31"/>
          <p:cNvSpPr>
            <a:spLocks noGrp="1"/>
          </p:cNvSpPr>
          <p:nvPr>
            <p:ph type="pic" idx="9"/>
          </p:nvPr>
        </p:nvSpPr>
        <p:spPr>
          <a:xfrm>
            <a:off x="3932063" y="1963950"/>
            <a:ext cx="11352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61" name="Google Shape;261;p31"/>
          <p:cNvSpPr>
            <a:spLocks noGrp="1"/>
          </p:cNvSpPr>
          <p:nvPr>
            <p:ph type="pic" idx="13"/>
          </p:nvPr>
        </p:nvSpPr>
        <p:spPr>
          <a:xfrm>
            <a:off x="5248888" y="1963950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62" name="Google Shape;262;p31"/>
          <p:cNvSpPr>
            <a:spLocks noGrp="1"/>
          </p:cNvSpPr>
          <p:nvPr>
            <p:ph type="pic" idx="14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3" name="Google Shape;263;p31"/>
          <p:cNvSpPr>
            <a:spLocks noGrp="1"/>
          </p:cNvSpPr>
          <p:nvPr>
            <p:ph type="pic" idx="15"/>
          </p:nvPr>
        </p:nvSpPr>
        <p:spPr>
          <a:xfrm>
            <a:off x="228625" y="333527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64" name="Google Shape;264;p31"/>
          <p:cNvSpPr>
            <a:spLocks noGrp="1"/>
          </p:cNvSpPr>
          <p:nvPr>
            <p:ph type="pic" idx="16"/>
          </p:nvPr>
        </p:nvSpPr>
        <p:spPr>
          <a:xfrm>
            <a:off x="3931925" y="333527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65" name="Google Shape;265;p31"/>
          <p:cNvSpPr>
            <a:spLocks noGrp="1"/>
          </p:cNvSpPr>
          <p:nvPr>
            <p:ph type="pic" idx="17"/>
          </p:nvPr>
        </p:nvSpPr>
        <p:spPr>
          <a:xfrm>
            <a:off x="7635600" y="3335275"/>
            <a:ext cx="11352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66" name="Google Shape;266;p31"/>
          <p:cNvSpPr>
            <a:spLocks noGrp="1"/>
          </p:cNvSpPr>
          <p:nvPr>
            <p:ph type="pic" idx="18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7" name="Google Shape;267;p31"/>
          <p:cNvSpPr>
            <a:spLocks noGrp="1"/>
          </p:cNvSpPr>
          <p:nvPr>
            <p:ph type="pic" idx="19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8" name="Google Shape;268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‹N°›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69" name="Google Shape;269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0" name="Google Shape;270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1" name="Google Shape;271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8" name="Google Shape;278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2" name="Google Shape;282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6" name="Google Shape;286;p3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7" name="Google Shape;287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94" name="Google Shape;294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97" name="Google Shape;297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3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02" name="Google Shape;302;p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03" name="Google Shape;303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306" name="Google Shape;306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9" name="Google Shape;309;p4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10" name="Google Shape;310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">
  <p:cSld name="BLANK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3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316" name="Google Shape;316;p43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7" name="Google Shape;317;p43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8" name="Google Shape;318;p43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19" name="Google Shape;319;p43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20" name="Google Shape;320;p43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21" name="Google Shape;321;p43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25" name="Google Shape;325;p44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_2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329" name="Google Shape;329;p4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0" name="Google Shape;330;p45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31" name="Google Shape;331;p45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32" name="Google Shape;332;p45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3" name="Google Shape;333;p45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336" name="Google Shape;336;p46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37" name="Google Shape;337;p46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38" name="Google Shape;338;p46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39" name="Google Shape;339;p4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40" name="Google Shape;340;p46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1" name="Google Shape;341;p46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2" name="Google Shape;342;p46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345" name="Google Shape;345;p47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47" name="Google Shape;347;p47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48" name="Google Shape;348;p47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49" name="Google Shape;349;p47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0" name="Google Shape;350;p47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1" name="Google Shape;351;p47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2" name="Google Shape;352;p47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3" name="Google Shape;353;p47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357" name="Google Shape;357;p48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9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0" name="Google Shape;360;p49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49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49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3" name="Google Shape;363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364" name="Google Shape;364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49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49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0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9" name="Google Shape;369;p50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50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0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2" name="Google Shape;372;p50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0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4" name="Google Shape;374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375" name="Google Shape;375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50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50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50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1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81" name="Google Shape;381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384" name="Google Shape;384;p52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52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52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52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52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52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52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52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2" name="Google Shape;392;p52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52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400" name="Google Shape;400;p54"/>
          <p:cNvSpPr txBox="1">
            <a:spLocks noGrp="1"/>
          </p:cNvSpPr>
          <p:nvPr>
            <p:ph type="ctrTitle"/>
          </p:nvPr>
        </p:nvSpPr>
        <p:spPr>
          <a:xfrm>
            <a:off x="311704" y="1463846"/>
            <a:ext cx="4728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1" name="Google Shape;401;p54"/>
          <p:cNvSpPr txBox="1">
            <a:spLocks noGrp="1"/>
          </p:cNvSpPr>
          <p:nvPr>
            <p:ph type="subTitle" idx="1"/>
          </p:nvPr>
        </p:nvSpPr>
        <p:spPr>
          <a:xfrm>
            <a:off x="311700" y="3552100"/>
            <a:ext cx="3863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Medium"/>
              <a:buNone/>
              <a:defRPr sz="2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_2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4" name="Google Shape;404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8" name="Google Shape;408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5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2" name="Google Shape;412;p5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3" name="Google Shape;413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9" name="Google Shape;419;p5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0" name="Google Shape;420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_1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3" name="Google Shape;423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p6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7" name="Google Shape;427;p6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8" name="Google Shape;428;p6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9" name="Google Shape;429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432" name="Google Shape;432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5" name="Google Shape;435;p6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6" name="Google Shape;436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4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440" name="Google Shape;440;p64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41" name="Google Shape;441;p64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42" name="Google Shape;442;p64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43" name="Google Shape;443;p64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44" name="Google Shape;444;p64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45" name="Google Shape;445;p64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9" name="Google Shape;449;p65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450" name="Google Shape;450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453" name="Google Shape;453;p6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54" name="Google Shape;454;p66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5" name="Google Shape;455;p66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6" name="Google Shape;456;p66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7" name="Google Shape;457;p66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460" name="Google Shape;460;p67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1" name="Google Shape;461;p67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2" name="Google Shape;462;p67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3" name="Google Shape;463;p67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64" name="Google Shape;464;p67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5" name="Google Shape;465;p67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66" name="Google Shape;466;p67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469" name="Google Shape;469;p68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0" name="Google Shape;470;p68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1" name="Google Shape;471;p68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2" name="Google Shape;472;p68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3" name="Google Shape;473;p68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4" name="Google Shape;474;p68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75" name="Google Shape;475;p68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76" name="Google Shape;476;p68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77" name="Google Shape;477;p68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481" name="Google Shape;481;p69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0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4" name="Google Shape;484;p70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85" name="Google Shape;485;p70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86" name="Google Shape;486;p70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7" name="Google Shape;48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488" name="Google Shape;488;p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70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90" name="Google Shape;490;p70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71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3" name="Google Shape;493;p71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4" name="Google Shape;494;p71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5" name="Google Shape;495;p71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6" name="Google Shape;496;p71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7" name="Google Shape;497;p71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8" name="Google Shape;498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499" name="Google Shape;499;p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71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1" name="Google Shape;501;p71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2" name="Google Shape;502;p71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2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505" name="Google Shape;505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08" name="Google Shape;508;p73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p73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73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73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73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73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4" name="Google Shape;514;p73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73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6" name="Google Shape;516;p73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7" name="Google Shape;517;p73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 type="secHead">
  <p:cSld name="SECTION_HEADER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4"/>
          <p:cNvSpPr/>
          <p:nvPr/>
        </p:nvSpPr>
        <p:spPr>
          <a:xfrm>
            <a:off x="330299" y="-1669950"/>
            <a:ext cx="8483400" cy="84834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>
              <a:solidFill>
                <a:schemeClr val="dk1"/>
              </a:solidFill>
              <a:latin typeface="Roboto Serif Medium"/>
              <a:ea typeface="Roboto Serif Medium"/>
              <a:cs typeface="Roboto Serif Medium"/>
              <a:sym typeface="Roboto Serif Medium"/>
            </a:endParaRPr>
          </a:p>
        </p:txBody>
      </p:sp>
      <p:sp>
        <p:nvSpPr>
          <p:cNvPr id="520" name="Google Shape;520;p74"/>
          <p:cNvSpPr/>
          <p:nvPr/>
        </p:nvSpPr>
        <p:spPr>
          <a:xfrm>
            <a:off x="650850" y="-1349400"/>
            <a:ext cx="7842300" cy="7842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1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521" name="Google Shape;521;p74"/>
          <p:cNvSpPr txBox="1">
            <a:spLocks noGrp="1"/>
          </p:cNvSpPr>
          <p:nvPr>
            <p:ph type="title"/>
          </p:nvPr>
        </p:nvSpPr>
        <p:spPr>
          <a:xfrm>
            <a:off x="650850" y="1825650"/>
            <a:ext cx="7842300" cy="14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2" name="Google Shape;522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5"/>
          <p:cNvSpPr/>
          <p:nvPr/>
        </p:nvSpPr>
        <p:spPr>
          <a:xfrm>
            <a:off x="330299" y="-1669950"/>
            <a:ext cx="8483400" cy="84834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>
              <a:solidFill>
                <a:schemeClr val="lt1"/>
              </a:solidFill>
              <a:latin typeface="Roboto Serif Medium"/>
              <a:ea typeface="Roboto Serif Medium"/>
              <a:cs typeface="Roboto Serif Medium"/>
              <a:sym typeface="Roboto Serif Medium"/>
            </a:endParaRPr>
          </a:p>
        </p:txBody>
      </p:sp>
      <p:sp>
        <p:nvSpPr>
          <p:cNvPr id="525" name="Google Shape;525;p75"/>
          <p:cNvSpPr/>
          <p:nvPr/>
        </p:nvSpPr>
        <p:spPr>
          <a:xfrm>
            <a:off x="650850" y="-1349400"/>
            <a:ext cx="7842300" cy="784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526" name="Google Shape;526;p75"/>
          <p:cNvSpPr txBox="1">
            <a:spLocks noGrp="1"/>
          </p:cNvSpPr>
          <p:nvPr>
            <p:ph type="title"/>
          </p:nvPr>
        </p:nvSpPr>
        <p:spPr>
          <a:xfrm>
            <a:off x="650850" y="1825650"/>
            <a:ext cx="7842300" cy="14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7" name="Google Shape;527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icker Bank">
  <p:cSld name="SECTION_HEADER_1_1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6"/>
          <p:cNvSpPr/>
          <p:nvPr/>
        </p:nvSpPr>
        <p:spPr>
          <a:xfrm>
            <a:off x="330299" y="-1669950"/>
            <a:ext cx="8483400" cy="84834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>
              <a:solidFill>
                <a:schemeClr val="lt1"/>
              </a:solidFill>
              <a:latin typeface="Roboto Serif Medium"/>
              <a:ea typeface="Roboto Serif Medium"/>
              <a:cs typeface="Roboto Serif Medium"/>
              <a:sym typeface="Roboto Serif Medium"/>
            </a:endParaRPr>
          </a:p>
        </p:txBody>
      </p:sp>
      <p:sp>
        <p:nvSpPr>
          <p:cNvPr id="530" name="Google Shape;530;p76"/>
          <p:cNvSpPr/>
          <p:nvPr/>
        </p:nvSpPr>
        <p:spPr>
          <a:xfrm>
            <a:off x="650850" y="-1349400"/>
            <a:ext cx="7842300" cy="784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1">
              <a:solidFill>
                <a:schemeClr val="lt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531" name="Google Shape;531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32" name="Google Shape;532;p76"/>
          <p:cNvSpPr txBox="1">
            <a:spLocks noGrp="1"/>
          </p:cNvSpPr>
          <p:nvPr>
            <p:ph type="subTitle" idx="1"/>
          </p:nvPr>
        </p:nvSpPr>
        <p:spPr>
          <a:xfrm>
            <a:off x="1509750" y="807488"/>
            <a:ext cx="61245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Roboto Serif"/>
              <a:buNone/>
              <a:defRPr sz="4200" b="1">
                <a:latin typeface="Roboto Serif"/>
                <a:ea typeface="Roboto Serif"/>
                <a:cs typeface="Roboto Serif"/>
                <a:sym typeface="Roboto Serif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  <p:sp>
        <p:nvSpPr>
          <p:cNvPr id="533" name="Google Shape;533;p76"/>
          <p:cNvSpPr txBox="1">
            <a:spLocks noGrp="1"/>
          </p:cNvSpPr>
          <p:nvPr>
            <p:ph type="body" idx="2"/>
          </p:nvPr>
        </p:nvSpPr>
        <p:spPr>
          <a:xfrm>
            <a:off x="1847850" y="1559575"/>
            <a:ext cx="5448300" cy="2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Char char="■"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4" name="Google Shape;534;p76"/>
          <p:cNvSpPr txBox="1">
            <a:spLocks noGrp="1"/>
          </p:cNvSpPr>
          <p:nvPr>
            <p:ph type="body" idx="3"/>
          </p:nvPr>
        </p:nvSpPr>
        <p:spPr>
          <a:xfrm>
            <a:off x="1509750" y="1763213"/>
            <a:ext cx="6124500" cy="25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b="1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 b="1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 b="1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b="1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 b="1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 b="1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b="1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 b="1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 type="tx">
  <p:cSld name="TITLE_AND_BODY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77"/>
          <p:cNvSpPr txBox="1">
            <a:spLocks noGrp="1"/>
          </p:cNvSpPr>
          <p:nvPr>
            <p:ph type="subTitle" idx="1"/>
          </p:nvPr>
        </p:nvSpPr>
        <p:spPr>
          <a:xfrm>
            <a:off x="1032600" y="257925"/>
            <a:ext cx="70788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 Serif"/>
              <a:buNone/>
              <a:defRPr sz="42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erif"/>
              <a:buNone/>
              <a:defRPr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erif"/>
              <a:buNone/>
              <a:defRPr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erif"/>
              <a:buNone/>
              <a:defRPr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erif"/>
              <a:buNone/>
              <a:defRPr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erif"/>
              <a:buNone/>
              <a:defRPr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erif"/>
              <a:buNone/>
              <a:defRPr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erif"/>
              <a:buNone/>
              <a:defRPr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erif"/>
              <a:buNone/>
              <a:defRPr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  <p:sp>
        <p:nvSpPr>
          <p:cNvPr id="537" name="Google Shape;537;p77"/>
          <p:cNvSpPr txBox="1">
            <a:spLocks noGrp="1"/>
          </p:cNvSpPr>
          <p:nvPr>
            <p:ph type="body" idx="2"/>
          </p:nvPr>
        </p:nvSpPr>
        <p:spPr>
          <a:xfrm>
            <a:off x="2827800" y="1744500"/>
            <a:ext cx="3488400" cy="21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  <a:defRPr sz="2000">
                <a:solidFill>
                  <a:schemeClr val="lt1"/>
                </a:solidFill>
              </a:defRPr>
            </a:lvl1pPr>
            <a:lvl2pPr marL="914400" lvl="1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○"/>
              <a:defRPr sz="2000">
                <a:solidFill>
                  <a:schemeClr val="lt1"/>
                </a:solidFill>
              </a:defRPr>
            </a:lvl2pPr>
            <a:lvl3pPr marL="1371600" lvl="2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■"/>
              <a:defRPr sz="2000">
                <a:solidFill>
                  <a:schemeClr val="lt1"/>
                </a:solidFill>
              </a:defRPr>
            </a:lvl3pPr>
            <a:lvl4pPr marL="1828800" lvl="3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  <a:defRPr sz="2000">
                <a:solidFill>
                  <a:schemeClr val="lt1"/>
                </a:solidFill>
              </a:defRPr>
            </a:lvl4pPr>
            <a:lvl5pPr marL="2286000" lvl="4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○"/>
              <a:defRPr sz="2000">
                <a:solidFill>
                  <a:schemeClr val="lt1"/>
                </a:solidFill>
              </a:defRPr>
            </a:lvl5pPr>
            <a:lvl6pPr marL="2743200" lvl="5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■"/>
              <a:defRPr sz="2000">
                <a:solidFill>
                  <a:schemeClr val="lt1"/>
                </a:solidFill>
              </a:defRPr>
            </a:lvl6pPr>
            <a:lvl7pPr marL="3200400" lvl="6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  <a:defRPr sz="2000">
                <a:solidFill>
                  <a:schemeClr val="lt1"/>
                </a:solidFill>
              </a:defRPr>
            </a:lvl7pPr>
            <a:lvl8pPr marL="3657600" lvl="7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○"/>
              <a:defRPr sz="2000">
                <a:solidFill>
                  <a:schemeClr val="lt1"/>
                </a:solidFill>
              </a:defRPr>
            </a:lvl8pPr>
            <a:lvl9pPr marL="4114800" lvl="8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■"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8" name="Google Shape;538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39" name="Google Shape;539;p77"/>
          <p:cNvSpPr/>
          <p:nvPr/>
        </p:nvSpPr>
        <p:spPr>
          <a:xfrm flipH="1">
            <a:off x="-2099288" y="669925"/>
            <a:ext cx="4196100" cy="4196100"/>
          </a:xfrm>
          <a:prstGeom prst="pie">
            <a:avLst>
              <a:gd name="adj1" fmla="val 5398085"/>
              <a:gd name="adj2" fmla="val 162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40" name="Google Shape;540;p77"/>
          <p:cNvSpPr/>
          <p:nvPr/>
        </p:nvSpPr>
        <p:spPr>
          <a:xfrm>
            <a:off x="7053962" y="669925"/>
            <a:ext cx="4196100" cy="4196100"/>
          </a:xfrm>
          <a:prstGeom prst="pie">
            <a:avLst>
              <a:gd name="adj1" fmla="val 5398085"/>
              <a:gd name="adj2" fmla="val 162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78"/>
          <p:cNvSpPr txBox="1">
            <a:spLocks noGrp="1"/>
          </p:cNvSpPr>
          <p:nvPr>
            <p:ph type="body" idx="1"/>
          </p:nvPr>
        </p:nvSpPr>
        <p:spPr>
          <a:xfrm>
            <a:off x="2827800" y="1744500"/>
            <a:ext cx="3488400" cy="21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  <a:defRPr sz="2000"/>
            </a:lvl1pPr>
            <a:lvl2pPr marL="914400" lvl="1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  <a:defRPr sz="2000"/>
            </a:lvl2pPr>
            <a:lvl3pPr marL="1371600" lvl="2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■"/>
              <a:defRPr sz="2000"/>
            </a:lvl3pPr>
            <a:lvl4pPr marL="1828800" lvl="3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  <a:defRPr sz="2000"/>
            </a:lvl4pPr>
            <a:lvl5pPr marL="2286000" lvl="4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  <a:defRPr sz="2000"/>
            </a:lvl5pPr>
            <a:lvl6pPr marL="2743200" lvl="5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■"/>
              <a:defRPr sz="2000"/>
            </a:lvl6pPr>
            <a:lvl7pPr marL="3200400" lvl="6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  <a:defRPr sz="2000"/>
            </a:lvl7pPr>
            <a:lvl8pPr marL="3657600" lvl="7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  <a:defRPr sz="2000"/>
            </a:lvl8pPr>
            <a:lvl9pPr marL="4114800" lvl="8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■"/>
              <a:defRPr sz="2000"/>
            </a:lvl9pPr>
          </a:lstStyle>
          <a:p>
            <a:endParaRPr/>
          </a:p>
        </p:txBody>
      </p:sp>
      <p:sp>
        <p:nvSpPr>
          <p:cNvPr id="543" name="Google Shape;543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44" name="Google Shape;544;p78"/>
          <p:cNvSpPr/>
          <p:nvPr/>
        </p:nvSpPr>
        <p:spPr>
          <a:xfrm flipH="1">
            <a:off x="-2099288" y="669925"/>
            <a:ext cx="4196100" cy="4196100"/>
          </a:xfrm>
          <a:prstGeom prst="pie">
            <a:avLst>
              <a:gd name="adj1" fmla="val 5398085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45" name="Google Shape;545;p78"/>
          <p:cNvSpPr/>
          <p:nvPr/>
        </p:nvSpPr>
        <p:spPr>
          <a:xfrm>
            <a:off x="7053962" y="669925"/>
            <a:ext cx="4196100" cy="4196100"/>
          </a:xfrm>
          <a:prstGeom prst="pie">
            <a:avLst>
              <a:gd name="adj1" fmla="val 5398085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46" name="Google Shape;546;p78"/>
          <p:cNvSpPr txBox="1">
            <a:spLocks noGrp="1"/>
          </p:cNvSpPr>
          <p:nvPr>
            <p:ph type="subTitle" idx="2"/>
          </p:nvPr>
        </p:nvSpPr>
        <p:spPr>
          <a:xfrm>
            <a:off x="1032600" y="257925"/>
            <a:ext cx="70788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Roboto Serif"/>
              <a:buNone/>
              <a:defRPr sz="4200" b="1">
                <a:latin typeface="Roboto Serif"/>
                <a:ea typeface="Roboto Serif"/>
                <a:cs typeface="Roboto Serif"/>
                <a:sym typeface="Roboto Serif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itle, body and image" type="twoColTx">
  <p:cSld name="TITLE_AND_TWO_COLUMNS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9"/>
          <p:cNvSpPr txBox="1">
            <a:spLocks noGrp="1"/>
          </p:cNvSpPr>
          <p:nvPr>
            <p:ph type="body" idx="1"/>
          </p:nvPr>
        </p:nvSpPr>
        <p:spPr>
          <a:xfrm>
            <a:off x="4269825" y="1524575"/>
            <a:ext cx="4562400" cy="28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49" name="Google Shape;549;p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50" name="Google Shape;550;p79"/>
          <p:cNvSpPr txBox="1">
            <a:spLocks noGrp="1"/>
          </p:cNvSpPr>
          <p:nvPr>
            <p:ph type="subTitle" idx="2"/>
          </p:nvPr>
        </p:nvSpPr>
        <p:spPr>
          <a:xfrm>
            <a:off x="1032600" y="257925"/>
            <a:ext cx="70788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Roboto Serif"/>
              <a:buNone/>
              <a:defRPr sz="4200" b="1">
                <a:latin typeface="Roboto Serif"/>
                <a:ea typeface="Roboto Serif"/>
                <a:cs typeface="Roboto Serif"/>
                <a:sym typeface="Roboto Serif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  <p:sp>
        <p:nvSpPr>
          <p:cNvPr id="551" name="Google Shape;551;p79"/>
          <p:cNvSpPr/>
          <p:nvPr/>
        </p:nvSpPr>
        <p:spPr>
          <a:xfrm>
            <a:off x="283475" y="1477523"/>
            <a:ext cx="3185700" cy="31857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>
              <a:solidFill>
                <a:schemeClr val="dk1"/>
              </a:solidFill>
              <a:latin typeface="Roboto Serif Medium"/>
              <a:ea typeface="Roboto Serif Medium"/>
              <a:cs typeface="Roboto Serif Medium"/>
              <a:sym typeface="Roboto Serif Medium"/>
            </a:endParaRPr>
          </a:p>
        </p:txBody>
      </p:sp>
      <p:sp>
        <p:nvSpPr>
          <p:cNvPr id="552" name="Google Shape;552;p79"/>
          <p:cNvSpPr>
            <a:spLocks noGrp="1"/>
          </p:cNvSpPr>
          <p:nvPr>
            <p:ph type="pic" idx="3"/>
          </p:nvPr>
        </p:nvSpPr>
        <p:spPr>
          <a:xfrm>
            <a:off x="471125" y="1278125"/>
            <a:ext cx="3309900" cy="33099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" type="titleOnly">
  <p:cSld name="TITLE_ONLY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8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55" name="Google Shape;555;p80"/>
          <p:cNvSpPr txBox="1">
            <a:spLocks noGrp="1"/>
          </p:cNvSpPr>
          <p:nvPr>
            <p:ph type="subTitle" idx="1"/>
          </p:nvPr>
        </p:nvSpPr>
        <p:spPr>
          <a:xfrm>
            <a:off x="1032600" y="257925"/>
            <a:ext cx="70788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Roboto Serif"/>
              <a:buNone/>
              <a:defRPr sz="4200" b="1">
                <a:latin typeface="Roboto Serif"/>
                <a:ea typeface="Roboto Serif"/>
                <a:cs typeface="Roboto Serif"/>
                <a:sym typeface="Roboto Serif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  <p:sp>
        <p:nvSpPr>
          <p:cNvPr id="556" name="Google Shape;556;p80"/>
          <p:cNvSpPr/>
          <p:nvPr/>
        </p:nvSpPr>
        <p:spPr>
          <a:xfrm flipH="1">
            <a:off x="-1649150" y="1434888"/>
            <a:ext cx="2273700" cy="2273700"/>
          </a:xfrm>
          <a:prstGeom prst="pie">
            <a:avLst>
              <a:gd name="adj1" fmla="val 5398085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7" name="Google Shape;557;p80"/>
          <p:cNvSpPr/>
          <p:nvPr/>
        </p:nvSpPr>
        <p:spPr>
          <a:xfrm rot="10800000" flipH="1">
            <a:off x="8519450" y="1434888"/>
            <a:ext cx="2273700" cy="2273700"/>
          </a:xfrm>
          <a:prstGeom prst="pie">
            <a:avLst>
              <a:gd name="adj1" fmla="val 5398085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8" name="Google Shape;558;p80"/>
          <p:cNvSpPr>
            <a:spLocks noGrp="1"/>
          </p:cNvSpPr>
          <p:nvPr>
            <p:ph type="pic" idx="2"/>
          </p:nvPr>
        </p:nvSpPr>
        <p:spPr>
          <a:xfrm>
            <a:off x="893000" y="1434888"/>
            <a:ext cx="2273700" cy="22737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9" name="Google Shape;559;p80"/>
          <p:cNvSpPr txBox="1">
            <a:spLocks noGrp="1"/>
          </p:cNvSpPr>
          <p:nvPr>
            <p:ph type="subTitle" idx="3"/>
          </p:nvPr>
        </p:nvSpPr>
        <p:spPr>
          <a:xfrm>
            <a:off x="956150" y="3857063"/>
            <a:ext cx="2147400" cy="2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0" name="Google Shape;560;p80"/>
          <p:cNvSpPr txBox="1">
            <a:spLocks noGrp="1"/>
          </p:cNvSpPr>
          <p:nvPr>
            <p:ph type="body" idx="4"/>
          </p:nvPr>
        </p:nvSpPr>
        <p:spPr>
          <a:xfrm>
            <a:off x="956150" y="4115766"/>
            <a:ext cx="2147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9pPr>
          </a:lstStyle>
          <a:p>
            <a:endParaRPr/>
          </a:p>
        </p:txBody>
      </p:sp>
      <p:sp>
        <p:nvSpPr>
          <p:cNvPr id="561" name="Google Shape;561;p80"/>
          <p:cNvSpPr>
            <a:spLocks noGrp="1"/>
          </p:cNvSpPr>
          <p:nvPr>
            <p:ph type="pic" idx="5"/>
          </p:nvPr>
        </p:nvSpPr>
        <p:spPr>
          <a:xfrm>
            <a:off x="3435150" y="1434888"/>
            <a:ext cx="2273700" cy="22737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2" name="Google Shape;562;p80"/>
          <p:cNvSpPr>
            <a:spLocks noGrp="1"/>
          </p:cNvSpPr>
          <p:nvPr>
            <p:ph type="pic" idx="6"/>
          </p:nvPr>
        </p:nvSpPr>
        <p:spPr>
          <a:xfrm>
            <a:off x="5977300" y="1434888"/>
            <a:ext cx="2273700" cy="22737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p80"/>
          <p:cNvSpPr txBox="1">
            <a:spLocks noGrp="1"/>
          </p:cNvSpPr>
          <p:nvPr>
            <p:ph type="subTitle" idx="7"/>
          </p:nvPr>
        </p:nvSpPr>
        <p:spPr>
          <a:xfrm>
            <a:off x="3498300" y="3857063"/>
            <a:ext cx="2147400" cy="2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80"/>
          <p:cNvSpPr txBox="1">
            <a:spLocks noGrp="1"/>
          </p:cNvSpPr>
          <p:nvPr>
            <p:ph type="body" idx="8"/>
          </p:nvPr>
        </p:nvSpPr>
        <p:spPr>
          <a:xfrm>
            <a:off x="3498300" y="4115766"/>
            <a:ext cx="2147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9pPr>
          </a:lstStyle>
          <a:p>
            <a:endParaRPr/>
          </a:p>
        </p:txBody>
      </p:sp>
      <p:sp>
        <p:nvSpPr>
          <p:cNvPr id="565" name="Google Shape;565;p80"/>
          <p:cNvSpPr txBox="1">
            <a:spLocks noGrp="1"/>
          </p:cNvSpPr>
          <p:nvPr>
            <p:ph type="subTitle" idx="9"/>
          </p:nvPr>
        </p:nvSpPr>
        <p:spPr>
          <a:xfrm>
            <a:off x="6040450" y="3857063"/>
            <a:ext cx="2147400" cy="2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80"/>
          <p:cNvSpPr txBox="1">
            <a:spLocks noGrp="1"/>
          </p:cNvSpPr>
          <p:nvPr>
            <p:ph type="body" idx="13"/>
          </p:nvPr>
        </p:nvSpPr>
        <p:spPr>
          <a:xfrm>
            <a:off x="6040450" y="4115766"/>
            <a:ext cx="2147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>
  <p:cSld name="ONE_COLUMN_TEXT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69" name="Google Shape;569;p81"/>
          <p:cNvSpPr txBox="1">
            <a:spLocks noGrp="1"/>
          </p:cNvSpPr>
          <p:nvPr>
            <p:ph type="subTitle" idx="1"/>
          </p:nvPr>
        </p:nvSpPr>
        <p:spPr>
          <a:xfrm>
            <a:off x="1032600" y="257925"/>
            <a:ext cx="70788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Roboto Serif"/>
              <a:buNone/>
              <a:defRPr sz="4200" b="1">
                <a:latin typeface="Roboto Serif"/>
                <a:ea typeface="Roboto Serif"/>
                <a:cs typeface="Roboto Serif"/>
                <a:sym typeface="Roboto Serif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  <p:sp>
        <p:nvSpPr>
          <p:cNvPr id="570" name="Google Shape;570;p81"/>
          <p:cNvSpPr/>
          <p:nvPr/>
        </p:nvSpPr>
        <p:spPr>
          <a:xfrm>
            <a:off x="283475" y="1317561"/>
            <a:ext cx="3467100" cy="3467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>
              <a:solidFill>
                <a:schemeClr val="dk1"/>
              </a:solidFill>
              <a:latin typeface="Roboto Serif Medium"/>
              <a:ea typeface="Roboto Serif Medium"/>
              <a:cs typeface="Roboto Serif Medium"/>
              <a:sym typeface="Roboto Serif Medium"/>
            </a:endParaRPr>
          </a:p>
        </p:txBody>
      </p:sp>
      <p:sp>
        <p:nvSpPr>
          <p:cNvPr id="571" name="Google Shape;571;p81"/>
          <p:cNvSpPr>
            <a:spLocks noGrp="1"/>
          </p:cNvSpPr>
          <p:nvPr>
            <p:ph type="pic" idx="2"/>
          </p:nvPr>
        </p:nvSpPr>
        <p:spPr>
          <a:xfrm>
            <a:off x="487700" y="1100550"/>
            <a:ext cx="3602100" cy="3602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2" name="Google Shape;572;p81"/>
          <p:cNvSpPr/>
          <p:nvPr/>
        </p:nvSpPr>
        <p:spPr>
          <a:xfrm>
            <a:off x="5199624" y="1100550"/>
            <a:ext cx="3602100" cy="36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>
              <a:solidFill>
                <a:schemeClr val="dk2"/>
              </a:solidFill>
              <a:latin typeface="Roboto Serif Medium"/>
              <a:ea typeface="Roboto Serif Medium"/>
              <a:cs typeface="Roboto Serif Medium"/>
              <a:sym typeface="Roboto Serif Medium"/>
            </a:endParaRPr>
          </a:p>
        </p:txBody>
      </p:sp>
      <p:sp>
        <p:nvSpPr>
          <p:cNvPr id="573" name="Google Shape;573;p81"/>
          <p:cNvSpPr txBox="1">
            <a:spLocks noGrp="1"/>
          </p:cNvSpPr>
          <p:nvPr>
            <p:ph type="subTitle" idx="3"/>
          </p:nvPr>
        </p:nvSpPr>
        <p:spPr>
          <a:xfrm>
            <a:off x="5671825" y="1720250"/>
            <a:ext cx="2657700" cy="5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Font typeface="Roboto Serif"/>
              <a:buNone/>
              <a:defRPr sz="2500" b="1">
                <a:latin typeface="Roboto Serif"/>
                <a:ea typeface="Roboto Serif"/>
                <a:cs typeface="Roboto Serif"/>
                <a:sym typeface="Roboto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Roboto Serif"/>
              <a:buNone/>
              <a:defRPr b="1"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  <p:sp>
        <p:nvSpPr>
          <p:cNvPr id="574" name="Google Shape;574;p81"/>
          <p:cNvSpPr txBox="1">
            <a:spLocks noGrp="1"/>
          </p:cNvSpPr>
          <p:nvPr>
            <p:ph type="body" idx="4"/>
          </p:nvPr>
        </p:nvSpPr>
        <p:spPr>
          <a:xfrm>
            <a:off x="5545525" y="2226050"/>
            <a:ext cx="2910300" cy="15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  <a:defRPr sz="2000"/>
            </a:lvl1pPr>
            <a:lvl2pPr marL="914400" lvl="1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  <a:defRPr sz="2000"/>
            </a:lvl2pPr>
            <a:lvl3pPr marL="1371600" lvl="2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■"/>
              <a:defRPr sz="2000"/>
            </a:lvl3pPr>
            <a:lvl4pPr marL="1828800" lvl="3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  <a:defRPr sz="2000"/>
            </a:lvl4pPr>
            <a:lvl5pPr marL="2286000" lvl="4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  <a:defRPr sz="2000"/>
            </a:lvl5pPr>
            <a:lvl6pPr marL="2743200" lvl="5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■"/>
              <a:defRPr sz="2000"/>
            </a:lvl6pPr>
            <a:lvl7pPr marL="3200400" lvl="6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  <a:defRPr sz="2000"/>
            </a:lvl7pPr>
            <a:lvl8pPr marL="3657600" lvl="7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  <a:defRPr sz="2000"/>
            </a:lvl8pPr>
            <a:lvl9pPr marL="4114800" lvl="8" indent="-355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■"/>
              <a:defRPr sz="2000"/>
            </a:lvl9pPr>
          </a:lstStyle>
          <a:p>
            <a:endParaRPr/>
          </a:p>
        </p:txBody>
      </p:sp>
      <p:sp>
        <p:nvSpPr>
          <p:cNvPr id="575" name="Google Shape;575;p81"/>
          <p:cNvSpPr>
            <a:spLocks noGrp="1"/>
          </p:cNvSpPr>
          <p:nvPr>
            <p:ph type="pic" idx="5"/>
          </p:nvPr>
        </p:nvSpPr>
        <p:spPr>
          <a:xfrm>
            <a:off x="3421975" y="1476825"/>
            <a:ext cx="1517100" cy="1517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6" name="Google Shape;576;p81"/>
          <p:cNvSpPr txBox="1">
            <a:spLocks noGrp="1"/>
          </p:cNvSpPr>
          <p:nvPr>
            <p:ph type="body" idx="6"/>
          </p:nvPr>
        </p:nvSpPr>
        <p:spPr>
          <a:xfrm>
            <a:off x="5671825" y="3743150"/>
            <a:ext cx="2657700" cy="5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1pPr>
            <a:lvl2pPr marL="91440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2pPr>
            <a:lvl3pPr marL="137160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3pPr>
            <a:lvl4pPr marL="182880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4pPr>
            <a:lvl5pPr marL="228600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5pPr>
            <a:lvl6pPr marL="274320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6pPr>
            <a:lvl7pPr marL="320040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/>
            </a:lvl7pPr>
            <a:lvl8pPr marL="365760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/>
            </a:lvl8pPr>
            <a:lvl9pPr marL="411480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 1">
  <p:cSld name="MAIN_POINT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79" name="Google Shape;579;p82"/>
          <p:cNvSpPr>
            <a:spLocks noGrp="1"/>
          </p:cNvSpPr>
          <p:nvPr>
            <p:ph type="pic" idx="2"/>
          </p:nvPr>
        </p:nvSpPr>
        <p:spPr>
          <a:xfrm>
            <a:off x="-1862775" y="0"/>
            <a:ext cx="5143500" cy="5143500"/>
          </a:xfrm>
          <a:prstGeom prst="flowChartDelay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0" name="Google Shape;580;p82"/>
          <p:cNvSpPr txBox="1">
            <a:spLocks noGrp="1"/>
          </p:cNvSpPr>
          <p:nvPr>
            <p:ph type="subTitle" idx="1"/>
          </p:nvPr>
        </p:nvSpPr>
        <p:spPr>
          <a:xfrm>
            <a:off x="3476475" y="1981200"/>
            <a:ext cx="54582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 Serif"/>
              <a:buNone/>
              <a:defRPr sz="3800" b="1">
                <a:latin typeface="Roboto Serif"/>
                <a:ea typeface="Roboto Serif"/>
                <a:cs typeface="Roboto Serif"/>
                <a:sym typeface="Roboto Serif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 Serif"/>
              <a:buNone/>
              <a:defRPr sz="3800" b="1">
                <a:latin typeface="Roboto Serif"/>
                <a:ea typeface="Roboto Serif"/>
                <a:cs typeface="Roboto Serif"/>
                <a:sym typeface="Roboto Serif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 Serif"/>
              <a:buNone/>
              <a:defRPr sz="3800" b="1">
                <a:latin typeface="Roboto Serif"/>
                <a:ea typeface="Roboto Serif"/>
                <a:cs typeface="Roboto Serif"/>
                <a:sym typeface="Roboto Serif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 Serif"/>
              <a:buNone/>
              <a:defRPr sz="3800" b="1">
                <a:latin typeface="Roboto Serif"/>
                <a:ea typeface="Roboto Serif"/>
                <a:cs typeface="Roboto Serif"/>
                <a:sym typeface="Roboto Serif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 Serif"/>
              <a:buNone/>
              <a:defRPr sz="3800" b="1">
                <a:latin typeface="Roboto Serif"/>
                <a:ea typeface="Roboto Serif"/>
                <a:cs typeface="Roboto Serif"/>
                <a:sym typeface="Roboto Serif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 Serif"/>
              <a:buNone/>
              <a:defRPr sz="3800" b="1">
                <a:latin typeface="Roboto Serif"/>
                <a:ea typeface="Roboto Serif"/>
                <a:cs typeface="Roboto Serif"/>
                <a:sym typeface="Roboto Serif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 Serif"/>
              <a:buNone/>
              <a:defRPr sz="3800" b="1">
                <a:latin typeface="Roboto Serif"/>
                <a:ea typeface="Roboto Serif"/>
                <a:cs typeface="Roboto Serif"/>
                <a:sym typeface="Roboto Serif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 Serif"/>
              <a:buNone/>
              <a:defRPr sz="3800" b="1">
                <a:latin typeface="Roboto Serif"/>
                <a:ea typeface="Roboto Serif"/>
                <a:cs typeface="Roboto Serif"/>
                <a:sym typeface="Roboto Serif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 Serif"/>
              <a:buNone/>
              <a:defRPr sz="3800" b="1"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  <p:sp>
        <p:nvSpPr>
          <p:cNvPr id="581" name="Google Shape;581;p82"/>
          <p:cNvSpPr txBox="1">
            <a:spLocks noGrp="1"/>
          </p:cNvSpPr>
          <p:nvPr>
            <p:ph type="body" idx="3"/>
          </p:nvPr>
        </p:nvSpPr>
        <p:spPr>
          <a:xfrm>
            <a:off x="3476475" y="2609850"/>
            <a:ext cx="45054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 2">
  <p:cSld name="MAIN_POINT_1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584" name="Google Shape;584;p83"/>
          <p:cNvSpPr>
            <a:spLocks noGrp="1"/>
          </p:cNvSpPr>
          <p:nvPr>
            <p:ph type="pic" idx="2"/>
          </p:nvPr>
        </p:nvSpPr>
        <p:spPr>
          <a:xfrm>
            <a:off x="-1862775" y="0"/>
            <a:ext cx="5143500" cy="5143500"/>
          </a:xfrm>
          <a:prstGeom prst="flowChartDelay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5" name="Google Shape;585;p83"/>
          <p:cNvSpPr txBox="1">
            <a:spLocks noGrp="1"/>
          </p:cNvSpPr>
          <p:nvPr>
            <p:ph type="subTitle" idx="1"/>
          </p:nvPr>
        </p:nvSpPr>
        <p:spPr>
          <a:xfrm>
            <a:off x="3476475" y="1981200"/>
            <a:ext cx="54582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oboto Serif"/>
              <a:buNone/>
              <a:defRPr sz="38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oboto Serif"/>
              <a:buNone/>
              <a:defRPr sz="38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oboto Serif"/>
              <a:buNone/>
              <a:defRPr sz="38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oboto Serif"/>
              <a:buNone/>
              <a:defRPr sz="38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oboto Serif"/>
              <a:buNone/>
              <a:defRPr sz="38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oboto Serif"/>
              <a:buNone/>
              <a:defRPr sz="38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oboto Serif"/>
              <a:buNone/>
              <a:defRPr sz="38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oboto Serif"/>
              <a:buNone/>
              <a:defRPr sz="38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oboto Serif"/>
              <a:buNone/>
              <a:defRPr sz="3800" b="1">
                <a:solidFill>
                  <a:schemeClr val="lt1"/>
                </a:solidFill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  <p:sp>
        <p:nvSpPr>
          <p:cNvPr id="586" name="Google Shape;586;p83"/>
          <p:cNvSpPr txBox="1">
            <a:spLocks noGrp="1"/>
          </p:cNvSpPr>
          <p:nvPr>
            <p:ph type="body" idx="3"/>
          </p:nvPr>
        </p:nvSpPr>
        <p:spPr>
          <a:xfrm>
            <a:off x="3476475" y="2609850"/>
            <a:ext cx="45054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Gallery">
  <p:cSld name="CUSTOM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4"/>
          <p:cNvSpPr>
            <a:spLocks noGrp="1"/>
          </p:cNvSpPr>
          <p:nvPr>
            <p:ph type="pic" idx="2"/>
          </p:nvPr>
        </p:nvSpPr>
        <p:spPr>
          <a:xfrm>
            <a:off x="3539925" y="243425"/>
            <a:ext cx="1696800" cy="16968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9" name="Google Shape;589;p84"/>
          <p:cNvSpPr>
            <a:spLocks noGrp="1"/>
          </p:cNvSpPr>
          <p:nvPr>
            <p:ph type="pic" idx="3"/>
          </p:nvPr>
        </p:nvSpPr>
        <p:spPr>
          <a:xfrm>
            <a:off x="6620900" y="1364900"/>
            <a:ext cx="2147400" cy="21474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0" name="Google Shape;590;p84"/>
          <p:cNvSpPr>
            <a:spLocks noGrp="1"/>
          </p:cNvSpPr>
          <p:nvPr>
            <p:ph type="pic" idx="4"/>
          </p:nvPr>
        </p:nvSpPr>
        <p:spPr>
          <a:xfrm>
            <a:off x="264725" y="1831950"/>
            <a:ext cx="2789700" cy="27897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1" name="Google Shape;591;p84"/>
          <p:cNvSpPr>
            <a:spLocks noGrp="1"/>
          </p:cNvSpPr>
          <p:nvPr>
            <p:ph type="pic" idx="5"/>
          </p:nvPr>
        </p:nvSpPr>
        <p:spPr>
          <a:xfrm>
            <a:off x="3404025" y="3975500"/>
            <a:ext cx="2147400" cy="21474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 type="title">
  <p:cSld name="TITLE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87"/>
          <p:cNvSpPr/>
          <p:nvPr/>
        </p:nvSpPr>
        <p:spPr>
          <a:xfrm rot="5400000">
            <a:off x="-4200" y="2577625"/>
            <a:ext cx="2580000" cy="2571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99" name="Google Shape;599;p87"/>
          <p:cNvSpPr/>
          <p:nvPr/>
        </p:nvSpPr>
        <p:spPr>
          <a:xfrm rot="-5400000">
            <a:off x="6568200" y="2570005"/>
            <a:ext cx="2580000" cy="2571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00" name="Google Shape;600;p87"/>
          <p:cNvSpPr/>
          <p:nvPr/>
        </p:nvSpPr>
        <p:spPr>
          <a:xfrm rot="10800000">
            <a:off x="50" y="2572225"/>
            <a:ext cx="6576000" cy="25824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87"/>
          <p:cNvSpPr/>
          <p:nvPr/>
        </p:nvSpPr>
        <p:spPr>
          <a:xfrm rot="-5400000">
            <a:off x="6568200" y="2572150"/>
            <a:ext cx="2580000" cy="2571600"/>
          </a:xfrm>
          <a:prstGeom prst="round2SameRect">
            <a:avLst>
              <a:gd name="adj1" fmla="val 4978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02" name="Google Shape;602;p87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03" name="Google Shape;603;p87"/>
          <p:cNvSpPr txBox="1">
            <a:spLocks noGrp="1"/>
          </p:cNvSpPr>
          <p:nvPr>
            <p:ph type="title"/>
          </p:nvPr>
        </p:nvSpPr>
        <p:spPr>
          <a:xfrm>
            <a:off x="217263" y="609100"/>
            <a:ext cx="8406000" cy="16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Taviraj"/>
              <a:buNone/>
              <a:defRPr>
                <a:solidFill>
                  <a:schemeClr val="dk1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>
            <a:endParaRPr/>
          </a:p>
        </p:txBody>
      </p:sp>
      <p:sp>
        <p:nvSpPr>
          <p:cNvPr id="604" name="Google Shape;604;p87"/>
          <p:cNvSpPr txBox="1">
            <a:spLocks noGrp="1"/>
          </p:cNvSpPr>
          <p:nvPr>
            <p:ph type="subTitle" idx="1"/>
          </p:nvPr>
        </p:nvSpPr>
        <p:spPr>
          <a:xfrm>
            <a:off x="1926050" y="3396025"/>
            <a:ext cx="2724000" cy="9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Oswald"/>
              <a:buNone/>
              <a:defRPr sz="2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5" name="Google Shape;605;p87"/>
          <p:cNvSpPr txBox="1">
            <a:spLocks noGrp="1"/>
          </p:cNvSpPr>
          <p:nvPr>
            <p:ph type="subTitle" idx="2"/>
          </p:nvPr>
        </p:nvSpPr>
        <p:spPr>
          <a:xfrm>
            <a:off x="6576050" y="3396025"/>
            <a:ext cx="2571600" cy="9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6" name="Google Shape;606;p87"/>
          <p:cNvSpPr txBox="1">
            <a:spLocks noGrp="1"/>
          </p:cNvSpPr>
          <p:nvPr>
            <p:ph type="subTitle" idx="3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04">
          <p15:clr>
            <a:srgbClr val="E46962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8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9" name="Google Shape;609;p8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10" name="Google Shape;610;p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8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8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14" name="Google Shape;614;p8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15" name="Google Shape;615;p8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6" name="Google Shape;616;p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secHead">
  <p:cSld name="SECTION_HEADER"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90"/>
          <p:cNvSpPr/>
          <p:nvPr/>
        </p:nvSpPr>
        <p:spPr>
          <a:xfrm rot="5400000">
            <a:off x="4175722" y="175350"/>
            <a:ext cx="792600" cy="9143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19" name="Google Shape;619;p90"/>
          <p:cNvSpPr/>
          <p:nvPr/>
        </p:nvSpPr>
        <p:spPr>
          <a:xfrm rot="5400000">
            <a:off x="3634520" y="716553"/>
            <a:ext cx="792600" cy="8061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20" name="Google Shape;620;p90"/>
          <p:cNvSpPr/>
          <p:nvPr/>
        </p:nvSpPr>
        <p:spPr>
          <a:xfrm rot="5400000">
            <a:off x="1893425" y="2457300"/>
            <a:ext cx="792600" cy="4579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21" name="Google Shape;621;p90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22" name="Google Shape;622;p90"/>
          <p:cNvSpPr txBox="1">
            <a:spLocks noGrp="1"/>
          </p:cNvSpPr>
          <p:nvPr>
            <p:ph type="subTitle" idx="1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  <p:sp>
        <p:nvSpPr>
          <p:cNvPr id="623" name="Google Shape;623;p90"/>
          <p:cNvSpPr txBox="1">
            <a:spLocks noGrp="1"/>
          </p:cNvSpPr>
          <p:nvPr>
            <p:ph type="subTitle" idx="2"/>
          </p:nvPr>
        </p:nvSpPr>
        <p:spPr>
          <a:xfrm>
            <a:off x="323400" y="984875"/>
            <a:ext cx="1114800" cy="8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Oswald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4" name="Google Shape;624;p90"/>
          <p:cNvSpPr txBox="1">
            <a:spLocks noGrp="1"/>
          </p:cNvSpPr>
          <p:nvPr>
            <p:ph type="body" idx="3"/>
          </p:nvPr>
        </p:nvSpPr>
        <p:spPr>
          <a:xfrm>
            <a:off x="1304700" y="1335950"/>
            <a:ext cx="3343800" cy="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5" name="Google Shape;625;p90"/>
          <p:cNvSpPr txBox="1">
            <a:spLocks noGrp="1"/>
          </p:cNvSpPr>
          <p:nvPr>
            <p:ph type="subTitle" idx="4"/>
          </p:nvPr>
        </p:nvSpPr>
        <p:spPr>
          <a:xfrm>
            <a:off x="332421" y="1993650"/>
            <a:ext cx="1114800" cy="8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Oswald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6" name="Google Shape;626;p90"/>
          <p:cNvSpPr txBox="1">
            <a:spLocks noGrp="1"/>
          </p:cNvSpPr>
          <p:nvPr>
            <p:ph type="body" idx="5"/>
          </p:nvPr>
        </p:nvSpPr>
        <p:spPr>
          <a:xfrm>
            <a:off x="1312025" y="2344725"/>
            <a:ext cx="3343800" cy="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7" name="Google Shape;627;p90"/>
          <p:cNvSpPr txBox="1">
            <a:spLocks noGrp="1"/>
          </p:cNvSpPr>
          <p:nvPr>
            <p:ph type="subTitle" idx="6"/>
          </p:nvPr>
        </p:nvSpPr>
        <p:spPr>
          <a:xfrm>
            <a:off x="332421" y="3080650"/>
            <a:ext cx="1114800" cy="8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Oswald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8" name="Google Shape;628;p90"/>
          <p:cNvSpPr txBox="1">
            <a:spLocks noGrp="1"/>
          </p:cNvSpPr>
          <p:nvPr>
            <p:ph type="body" idx="7"/>
          </p:nvPr>
        </p:nvSpPr>
        <p:spPr>
          <a:xfrm>
            <a:off x="1312025" y="3431725"/>
            <a:ext cx="3343800" cy="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9" name="Google Shape;629;p90"/>
          <p:cNvSpPr txBox="1">
            <a:spLocks noGrp="1"/>
          </p:cNvSpPr>
          <p:nvPr>
            <p:ph type="subTitle" idx="8"/>
          </p:nvPr>
        </p:nvSpPr>
        <p:spPr>
          <a:xfrm>
            <a:off x="4572000" y="984863"/>
            <a:ext cx="1114800" cy="8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Oswald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0" name="Google Shape;630;p90"/>
          <p:cNvSpPr txBox="1">
            <a:spLocks noGrp="1"/>
          </p:cNvSpPr>
          <p:nvPr>
            <p:ph type="body" idx="9"/>
          </p:nvPr>
        </p:nvSpPr>
        <p:spPr>
          <a:xfrm>
            <a:off x="5553300" y="1335938"/>
            <a:ext cx="3343800" cy="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31" name="Google Shape;631;p90"/>
          <p:cNvSpPr txBox="1">
            <a:spLocks noGrp="1"/>
          </p:cNvSpPr>
          <p:nvPr>
            <p:ph type="subTitle" idx="13"/>
          </p:nvPr>
        </p:nvSpPr>
        <p:spPr>
          <a:xfrm>
            <a:off x="4581021" y="1993638"/>
            <a:ext cx="1114800" cy="8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Oswald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2" name="Google Shape;632;p90"/>
          <p:cNvSpPr txBox="1">
            <a:spLocks noGrp="1"/>
          </p:cNvSpPr>
          <p:nvPr>
            <p:ph type="body" idx="14"/>
          </p:nvPr>
        </p:nvSpPr>
        <p:spPr>
          <a:xfrm>
            <a:off x="5560625" y="2344713"/>
            <a:ext cx="3343800" cy="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33" name="Google Shape;633;p90"/>
          <p:cNvSpPr txBox="1">
            <a:spLocks noGrp="1"/>
          </p:cNvSpPr>
          <p:nvPr>
            <p:ph type="subTitle" idx="15"/>
          </p:nvPr>
        </p:nvSpPr>
        <p:spPr>
          <a:xfrm>
            <a:off x="4581021" y="3080638"/>
            <a:ext cx="1114800" cy="8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Oswald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4" name="Google Shape;634;p90"/>
          <p:cNvSpPr txBox="1">
            <a:spLocks noGrp="1"/>
          </p:cNvSpPr>
          <p:nvPr>
            <p:ph type="body" idx="16"/>
          </p:nvPr>
        </p:nvSpPr>
        <p:spPr>
          <a:xfrm>
            <a:off x="5560625" y="3431713"/>
            <a:ext cx="3343800" cy="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viraj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AND_BODY_1">
    <p:bg>
      <p:bgPr>
        <a:solidFill>
          <a:schemeClr val="dk1"/>
        </a:solidFill>
        <a:effectLst/>
      </p:bgPr>
    </p:bg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91"/>
          <p:cNvSpPr/>
          <p:nvPr/>
        </p:nvSpPr>
        <p:spPr>
          <a:xfrm rot="5400000">
            <a:off x="1993925" y="-2004000"/>
            <a:ext cx="5163900" cy="9151500"/>
          </a:xfrm>
          <a:prstGeom prst="round2SameRect">
            <a:avLst>
              <a:gd name="adj1" fmla="val 49515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91"/>
          <p:cNvSpPr txBox="1">
            <a:spLocks noGrp="1"/>
          </p:cNvSpPr>
          <p:nvPr>
            <p:ph type="title"/>
          </p:nvPr>
        </p:nvSpPr>
        <p:spPr>
          <a:xfrm>
            <a:off x="372875" y="2202150"/>
            <a:ext cx="84060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1pPr>
            <a:lvl2pPr lvl="1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2pPr>
            <a:lvl3pPr lvl="2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3pPr>
            <a:lvl4pPr lvl="3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4pPr>
            <a:lvl5pPr lvl="4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5pPr>
            <a:lvl6pPr lvl="5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6pPr>
            <a:lvl7pPr lvl="6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7pPr>
            <a:lvl8pPr lvl="7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8pPr>
            <a:lvl9pPr lvl="8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Taviraj"/>
              <a:buNone/>
              <a:defRPr>
                <a:solidFill>
                  <a:schemeClr val="lt1"/>
                </a:solidFill>
                <a:latin typeface="Taviraj"/>
                <a:ea typeface="Taviraj"/>
                <a:cs typeface="Taviraj"/>
                <a:sym typeface="Taviraj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ivider 2" type="twoColTx">
  <p:cSld name="TITLE_AND_TWO_COLUMNS">
    <p:bg>
      <p:bgPr>
        <a:solidFill>
          <a:schemeClr val="accent2"/>
        </a:solidFill>
        <a:effectLst/>
      </p:bgPr>
    </p:bg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Google Shape;639;p92"/>
          <p:cNvGrpSpPr/>
          <p:nvPr/>
        </p:nvGrpSpPr>
        <p:grpSpPr>
          <a:xfrm>
            <a:off x="-579125" y="-3825"/>
            <a:ext cx="5151000" cy="5151025"/>
            <a:chOff x="-571505" y="-7638"/>
            <a:chExt cx="5151000" cy="5151025"/>
          </a:xfrm>
        </p:grpSpPr>
        <p:sp>
          <p:nvSpPr>
            <p:cNvPr id="640" name="Google Shape;640;p92"/>
            <p:cNvSpPr/>
            <p:nvPr/>
          </p:nvSpPr>
          <p:spPr>
            <a:xfrm>
              <a:off x="-571505" y="-7638"/>
              <a:ext cx="5151000" cy="5151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92"/>
            <p:cNvSpPr/>
            <p:nvPr/>
          </p:nvSpPr>
          <p:spPr>
            <a:xfrm>
              <a:off x="7621" y="-7612"/>
              <a:ext cx="2042100" cy="515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" name="Google Shape;642;p92"/>
          <p:cNvSpPr>
            <a:spLocks noGrp="1"/>
          </p:cNvSpPr>
          <p:nvPr>
            <p:ph type="pic" idx="2"/>
          </p:nvPr>
        </p:nvSpPr>
        <p:spPr>
          <a:xfrm>
            <a:off x="4572000" y="-3900"/>
            <a:ext cx="4572000" cy="5151000"/>
          </a:xfrm>
          <a:prstGeom prst="rect">
            <a:avLst/>
          </a:prstGeom>
          <a:noFill/>
          <a:ln>
            <a:noFill/>
          </a:ln>
        </p:spPr>
      </p:sp>
      <p:sp>
        <p:nvSpPr>
          <p:cNvPr id="643" name="Google Shape;643;p92"/>
          <p:cNvSpPr txBox="1">
            <a:spLocks noGrp="1"/>
          </p:cNvSpPr>
          <p:nvPr>
            <p:ph type="title"/>
          </p:nvPr>
        </p:nvSpPr>
        <p:spPr>
          <a:xfrm>
            <a:off x="209485" y="1529000"/>
            <a:ext cx="4248600" cy="15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ivider 3" type="titleOnly">
  <p:cSld name="TITLE_ONLY">
    <p:bg>
      <p:bgPr>
        <a:solidFill>
          <a:schemeClr val="dk1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93"/>
          <p:cNvSpPr/>
          <p:nvPr/>
        </p:nvSpPr>
        <p:spPr>
          <a:xfrm rot="5400000">
            <a:off x="3283050" y="-717427"/>
            <a:ext cx="2577900" cy="9144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CC7D1"/>
              </a:solidFill>
            </a:endParaRPr>
          </a:p>
        </p:txBody>
      </p:sp>
      <p:sp>
        <p:nvSpPr>
          <p:cNvPr id="646" name="Google Shape;646;p93"/>
          <p:cNvSpPr/>
          <p:nvPr/>
        </p:nvSpPr>
        <p:spPr>
          <a:xfrm rot="5400000">
            <a:off x="1993475" y="564625"/>
            <a:ext cx="2577900" cy="6579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58CFB"/>
              </a:solidFill>
            </a:endParaRPr>
          </a:p>
        </p:txBody>
      </p:sp>
      <p:sp>
        <p:nvSpPr>
          <p:cNvPr id="647" name="Google Shape;647;p93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48" name="Google Shape;648;p93"/>
          <p:cNvSpPr txBox="1">
            <a:spLocks noGrp="1"/>
          </p:cNvSpPr>
          <p:nvPr>
            <p:ph type="subTitle" idx="1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  <p:sp>
        <p:nvSpPr>
          <p:cNvPr id="649" name="Google Shape;649;p93"/>
          <p:cNvSpPr txBox="1">
            <a:spLocks noGrp="1"/>
          </p:cNvSpPr>
          <p:nvPr>
            <p:ph type="title"/>
          </p:nvPr>
        </p:nvSpPr>
        <p:spPr>
          <a:xfrm>
            <a:off x="209475" y="1298875"/>
            <a:ext cx="6642300" cy="12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50" name="Google Shape;650;p93"/>
          <p:cNvSpPr txBox="1">
            <a:spLocks noGrp="1"/>
          </p:cNvSpPr>
          <p:nvPr>
            <p:ph type="subTitle" idx="2"/>
          </p:nvPr>
        </p:nvSpPr>
        <p:spPr>
          <a:xfrm>
            <a:off x="219106" y="4395348"/>
            <a:ext cx="4294800" cy="3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651" name="Google Shape;651;p93"/>
          <p:cNvSpPr>
            <a:spLocks noGrp="1"/>
          </p:cNvSpPr>
          <p:nvPr>
            <p:ph type="pic" idx="3"/>
          </p:nvPr>
        </p:nvSpPr>
        <p:spPr>
          <a:xfrm>
            <a:off x="6572375" y="2563375"/>
            <a:ext cx="2571600" cy="2571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port detail">
  <p:cSld name="ONE_COLUMN_TEXT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94"/>
          <p:cNvSpPr txBox="1">
            <a:spLocks noGrp="1"/>
          </p:cNvSpPr>
          <p:nvPr>
            <p:ph type="title"/>
          </p:nvPr>
        </p:nvSpPr>
        <p:spPr>
          <a:xfrm>
            <a:off x="104800" y="1671550"/>
            <a:ext cx="8934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4" name="Google Shape;654;p94"/>
          <p:cNvSpPr/>
          <p:nvPr/>
        </p:nvSpPr>
        <p:spPr>
          <a:xfrm>
            <a:off x="100" y="2571869"/>
            <a:ext cx="9144000" cy="257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94"/>
          <p:cNvSpPr txBox="1">
            <a:spLocks noGrp="1"/>
          </p:cNvSpPr>
          <p:nvPr>
            <p:ph type="title" idx="2"/>
          </p:nvPr>
        </p:nvSpPr>
        <p:spPr>
          <a:xfrm>
            <a:off x="104800" y="2827250"/>
            <a:ext cx="8934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6" name="Google Shape;656;p94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57" name="Google Shape;657;p94"/>
          <p:cNvSpPr txBox="1">
            <a:spLocks noGrp="1"/>
          </p:cNvSpPr>
          <p:nvPr>
            <p:ph type="subTitle" idx="1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95"/>
          <p:cNvSpPr txBox="1">
            <a:spLocks noGrp="1"/>
          </p:cNvSpPr>
          <p:nvPr>
            <p:ph type="body" idx="1"/>
          </p:nvPr>
        </p:nvSpPr>
        <p:spPr>
          <a:xfrm>
            <a:off x="247200" y="1226350"/>
            <a:ext cx="4248600" cy="3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0" name="Google Shape;660;p95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61" name="Google Shape;661;p95"/>
          <p:cNvSpPr txBox="1">
            <a:spLocks noGrp="1"/>
          </p:cNvSpPr>
          <p:nvPr>
            <p:ph type="subTitle" idx="2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ademic progress overview">
  <p:cSld name="SECTION_TITLE_AND_DESCRIPTION">
    <p:bg>
      <p:bgPr>
        <a:solidFill>
          <a:schemeClr val="lt2"/>
        </a:solidFill>
        <a:effectLst/>
      </p:bgPr>
    </p:bg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96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64" name="Google Shape;664;p96"/>
          <p:cNvSpPr txBox="1">
            <a:spLocks noGrp="1"/>
          </p:cNvSpPr>
          <p:nvPr>
            <p:ph type="subTitle" idx="1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  <p:sp>
        <p:nvSpPr>
          <p:cNvPr id="665" name="Google Shape;665;p96"/>
          <p:cNvSpPr txBox="1">
            <a:spLocks noGrp="1"/>
          </p:cNvSpPr>
          <p:nvPr>
            <p:ph type="body" idx="2"/>
          </p:nvPr>
        </p:nvSpPr>
        <p:spPr>
          <a:xfrm>
            <a:off x="247200" y="997750"/>
            <a:ext cx="66045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6" name="Google Shape;666;p96"/>
          <p:cNvSpPr txBox="1">
            <a:spLocks noGrp="1"/>
          </p:cNvSpPr>
          <p:nvPr>
            <p:ph type="body" idx="3"/>
          </p:nvPr>
        </p:nvSpPr>
        <p:spPr>
          <a:xfrm>
            <a:off x="247200" y="3517988"/>
            <a:ext cx="20886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667" name="Google Shape;667;p96"/>
          <p:cNvSpPr txBox="1">
            <a:spLocks noGrp="1"/>
          </p:cNvSpPr>
          <p:nvPr>
            <p:ph type="body" idx="4"/>
          </p:nvPr>
        </p:nvSpPr>
        <p:spPr>
          <a:xfrm>
            <a:off x="2455050" y="3517988"/>
            <a:ext cx="20886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668" name="Google Shape;668;p96"/>
          <p:cNvSpPr txBox="1">
            <a:spLocks noGrp="1"/>
          </p:cNvSpPr>
          <p:nvPr>
            <p:ph type="body" idx="5"/>
          </p:nvPr>
        </p:nvSpPr>
        <p:spPr>
          <a:xfrm>
            <a:off x="4662900" y="3517988"/>
            <a:ext cx="20886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669" name="Google Shape;669;p96"/>
          <p:cNvSpPr txBox="1">
            <a:spLocks noGrp="1"/>
          </p:cNvSpPr>
          <p:nvPr>
            <p:ph type="body" idx="6"/>
          </p:nvPr>
        </p:nvSpPr>
        <p:spPr>
          <a:xfrm>
            <a:off x="6870750" y="3517988"/>
            <a:ext cx="20886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des">
  <p:cSld name="CAPTION_ONLY">
    <p:bg>
      <p:bgPr>
        <a:solidFill>
          <a:schemeClr val="lt2"/>
        </a:solidFill>
        <a:effectLst/>
      </p:bgPr>
    </p:bg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97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72" name="Google Shape;672;p97"/>
          <p:cNvSpPr txBox="1">
            <a:spLocks noGrp="1"/>
          </p:cNvSpPr>
          <p:nvPr>
            <p:ph type="subTitle" idx="1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rengths">
  <p:cSld name="BIG_NUMBER"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98"/>
          <p:cNvSpPr txBox="1">
            <a:spLocks noGrp="1"/>
          </p:cNvSpPr>
          <p:nvPr>
            <p:ph type="body" idx="1"/>
          </p:nvPr>
        </p:nvSpPr>
        <p:spPr>
          <a:xfrm>
            <a:off x="247200" y="1226350"/>
            <a:ext cx="3687000" cy="3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5" name="Google Shape;675;p98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76" name="Google Shape;676;p98"/>
          <p:cNvSpPr txBox="1">
            <a:spLocks noGrp="1"/>
          </p:cNvSpPr>
          <p:nvPr>
            <p:ph type="subTitle" idx="2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cher recommendation">
  <p:cSld name="CUSTOM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99"/>
          <p:cNvSpPr txBox="1">
            <a:spLocks noGrp="1"/>
          </p:cNvSpPr>
          <p:nvPr>
            <p:ph type="body" idx="1"/>
          </p:nvPr>
        </p:nvSpPr>
        <p:spPr>
          <a:xfrm>
            <a:off x="247200" y="1025725"/>
            <a:ext cx="5548200" cy="8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9" name="Google Shape;679;p99"/>
          <p:cNvSpPr/>
          <p:nvPr/>
        </p:nvSpPr>
        <p:spPr>
          <a:xfrm>
            <a:off x="0" y="2145875"/>
            <a:ext cx="9160200" cy="299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99"/>
          <p:cNvSpPr/>
          <p:nvPr/>
        </p:nvSpPr>
        <p:spPr>
          <a:xfrm rot="5400000">
            <a:off x="3073225" y="-935425"/>
            <a:ext cx="2997600" cy="91602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99"/>
          <p:cNvSpPr txBox="1">
            <a:spLocks noGrp="1"/>
          </p:cNvSpPr>
          <p:nvPr>
            <p:ph type="body" idx="2"/>
          </p:nvPr>
        </p:nvSpPr>
        <p:spPr>
          <a:xfrm>
            <a:off x="328575" y="2585916"/>
            <a:ext cx="3949800" cy="22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682" name="Google Shape;682;p99"/>
          <p:cNvSpPr txBox="1">
            <a:spLocks noGrp="1"/>
          </p:cNvSpPr>
          <p:nvPr>
            <p:ph type="body" idx="3"/>
          </p:nvPr>
        </p:nvSpPr>
        <p:spPr>
          <a:xfrm>
            <a:off x="4288975" y="2585916"/>
            <a:ext cx="3949800" cy="22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○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■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683" name="Google Shape;683;p99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84" name="Google Shape;684;p99"/>
          <p:cNvSpPr txBox="1">
            <a:spLocks noGrp="1"/>
          </p:cNvSpPr>
          <p:nvPr>
            <p:ph type="subTitle" idx="4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ssignment completion">
  <p:cSld name="CUSTOM_1">
    <p:bg>
      <p:bgPr>
        <a:solidFill>
          <a:schemeClr val="lt2"/>
        </a:solid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100"/>
          <p:cNvSpPr txBox="1">
            <a:spLocks noGrp="1"/>
          </p:cNvSpPr>
          <p:nvPr>
            <p:ph type="body" idx="1"/>
          </p:nvPr>
        </p:nvSpPr>
        <p:spPr>
          <a:xfrm>
            <a:off x="335550" y="1279325"/>
            <a:ext cx="3837900" cy="30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7" name="Google Shape;687;p100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88" name="Google Shape;688;p100"/>
          <p:cNvSpPr txBox="1">
            <a:spLocks noGrp="1"/>
          </p:cNvSpPr>
          <p:nvPr>
            <p:ph type="subTitle" idx="2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1_1">
    <p:bg>
      <p:bgPr>
        <a:solidFill>
          <a:schemeClr val="lt2"/>
        </a:solidFill>
        <a:effectLst/>
      </p:bgPr>
    </p:bg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01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691" name="Google Shape;691;p101"/>
          <p:cNvSpPr txBox="1">
            <a:spLocks noGrp="1"/>
          </p:cNvSpPr>
          <p:nvPr>
            <p:ph type="subTitle" idx="1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aviraj Light"/>
              <a:buNone/>
              <a:defRPr sz="800" b="0">
                <a:solidFill>
                  <a:schemeClr val="dk1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  <p:sp>
        <p:nvSpPr>
          <p:cNvPr id="692" name="Google Shape;692;p101"/>
          <p:cNvSpPr txBox="1">
            <a:spLocks noGrp="1"/>
          </p:cNvSpPr>
          <p:nvPr>
            <p:ph type="title"/>
          </p:nvPr>
        </p:nvSpPr>
        <p:spPr>
          <a:xfrm>
            <a:off x="328575" y="386602"/>
            <a:ext cx="6081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693" name="Google Shape;693;p101"/>
          <p:cNvSpPr txBox="1">
            <a:spLocks noGrp="1"/>
          </p:cNvSpPr>
          <p:nvPr>
            <p:ph type="body" idx="2"/>
          </p:nvPr>
        </p:nvSpPr>
        <p:spPr>
          <a:xfrm>
            <a:off x="405475" y="2095850"/>
            <a:ext cx="3838200" cy="25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CUSTOM_2"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5" name="Google Shape;695;p102"/>
          <p:cNvGrpSpPr/>
          <p:nvPr/>
        </p:nvGrpSpPr>
        <p:grpSpPr>
          <a:xfrm>
            <a:off x="2402625" y="-3825"/>
            <a:ext cx="5151000" cy="5151025"/>
            <a:chOff x="-571505" y="-7638"/>
            <a:chExt cx="5151000" cy="5151025"/>
          </a:xfrm>
        </p:grpSpPr>
        <p:sp>
          <p:nvSpPr>
            <p:cNvPr id="696" name="Google Shape;696;p102"/>
            <p:cNvSpPr/>
            <p:nvPr/>
          </p:nvSpPr>
          <p:spPr>
            <a:xfrm>
              <a:off x="-571505" y="-7638"/>
              <a:ext cx="5151000" cy="515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02"/>
            <p:cNvSpPr/>
            <p:nvPr/>
          </p:nvSpPr>
          <p:spPr>
            <a:xfrm>
              <a:off x="7621" y="-7612"/>
              <a:ext cx="2042100" cy="5151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" name="Google Shape;698;p102"/>
          <p:cNvSpPr/>
          <p:nvPr/>
        </p:nvSpPr>
        <p:spPr>
          <a:xfrm>
            <a:off x="0" y="0"/>
            <a:ext cx="3442800" cy="515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102"/>
          <p:cNvSpPr txBox="1">
            <a:spLocks noGrp="1"/>
          </p:cNvSpPr>
          <p:nvPr>
            <p:ph type="title"/>
          </p:nvPr>
        </p:nvSpPr>
        <p:spPr>
          <a:xfrm>
            <a:off x="328575" y="386602"/>
            <a:ext cx="6081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700" name="Google Shape;700;p102"/>
          <p:cNvSpPr txBox="1">
            <a:spLocks noGrp="1"/>
          </p:cNvSpPr>
          <p:nvPr>
            <p:ph type="body" idx="1"/>
          </p:nvPr>
        </p:nvSpPr>
        <p:spPr>
          <a:xfrm>
            <a:off x="405475" y="2095850"/>
            <a:ext cx="4369200" cy="25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1" name="Google Shape;701;p102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702" name="Google Shape;702;p102"/>
          <p:cNvSpPr txBox="1">
            <a:spLocks noGrp="1"/>
          </p:cNvSpPr>
          <p:nvPr>
            <p:ph type="subTitle" idx="2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, and bullet list">
  <p:cSld name="CUSTOM_3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03"/>
          <p:cNvSpPr txBox="1">
            <a:spLocks noGrp="1"/>
          </p:cNvSpPr>
          <p:nvPr>
            <p:ph type="subTitle" idx="1"/>
          </p:nvPr>
        </p:nvSpPr>
        <p:spPr>
          <a:xfrm>
            <a:off x="5853125" y="961500"/>
            <a:ext cx="2733300" cy="3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grpSp>
        <p:nvGrpSpPr>
          <p:cNvPr id="705" name="Google Shape;705;p103"/>
          <p:cNvGrpSpPr/>
          <p:nvPr/>
        </p:nvGrpSpPr>
        <p:grpSpPr>
          <a:xfrm>
            <a:off x="399625" y="-7525"/>
            <a:ext cx="5151000" cy="5151025"/>
            <a:chOff x="-571505" y="-7638"/>
            <a:chExt cx="5151000" cy="5151025"/>
          </a:xfrm>
        </p:grpSpPr>
        <p:sp>
          <p:nvSpPr>
            <p:cNvPr id="706" name="Google Shape;706;p103"/>
            <p:cNvSpPr/>
            <p:nvPr/>
          </p:nvSpPr>
          <p:spPr>
            <a:xfrm>
              <a:off x="-571505" y="-7638"/>
              <a:ext cx="5151000" cy="515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V </a:t>
              </a:r>
              <a:endParaRPr/>
            </a:p>
          </p:txBody>
        </p:sp>
        <p:sp>
          <p:nvSpPr>
            <p:cNvPr id="707" name="Google Shape;707;p103"/>
            <p:cNvSpPr/>
            <p:nvPr/>
          </p:nvSpPr>
          <p:spPr>
            <a:xfrm>
              <a:off x="7621" y="-7612"/>
              <a:ext cx="2042100" cy="5151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" name="Google Shape;708;p103"/>
          <p:cNvSpPr/>
          <p:nvPr/>
        </p:nvSpPr>
        <p:spPr>
          <a:xfrm>
            <a:off x="0" y="0"/>
            <a:ext cx="1158000" cy="515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103"/>
          <p:cNvSpPr txBox="1">
            <a:spLocks noGrp="1"/>
          </p:cNvSpPr>
          <p:nvPr>
            <p:ph type="title"/>
          </p:nvPr>
        </p:nvSpPr>
        <p:spPr>
          <a:xfrm>
            <a:off x="328575" y="386600"/>
            <a:ext cx="4299300" cy="16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710" name="Google Shape;710;p103"/>
          <p:cNvSpPr txBox="1">
            <a:spLocks noGrp="1"/>
          </p:cNvSpPr>
          <p:nvPr>
            <p:ph type="body" idx="2"/>
          </p:nvPr>
        </p:nvSpPr>
        <p:spPr>
          <a:xfrm>
            <a:off x="405475" y="2095850"/>
            <a:ext cx="4369200" cy="25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11" name="Google Shape;711;p103"/>
          <p:cNvSpPr/>
          <p:nvPr/>
        </p:nvSpPr>
        <p:spPr>
          <a:xfrm rot="10800000">
            <a:off x="7055400" y="0"/>
            <a:ext cx="2088600" cy="26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4B2E"/>
              </a:solidFill>
            </a:endParaRPr>
          </a:p>
        </p:txBody>
      </p:sp>
      <p:sp>
        <p:nvSpPr>
          <p:cNvPr id="712" name="Google Shape;712;p103"/>
          <p:cNvSpPr txBox="1">
            <a:spLocks noGrp="1"/>
          </p:cNvSpPr>
          <p:nvPr>
            <p:ph type="subTitle" idx="3"/>
          </p:nvPr>
        </p:nvSpPr>
        <p:spPr>
          <a:xfrm>
            <a:off x="7055300" y="0"/>
            <a:ext cx="2088600" cy="26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Taviraj Light"/>
              <a:buNone/>
              <a:defRPr sz="800" b="0">
                <a:solidFill>
                  <a:schemeClr val="dk2"/>
                </a:solidFill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26" Type="http://schemas.openxmlformats.org/officeDocument/2006/relationships/slideLayout" Target="../slideLayouts/slideLayout76.xml"/><Relationship Id="rId3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71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5" Type="http://schemas.openxmlformats.org/officeDocument/2006/relationships/slideLayout" Target="../slideLayouts/slideLayout75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slideLayout" Target="../slideLayouts/slideLayout70.xml"/><Relationship Id="rId29" Type="http://schemas.openxmlformats.org/officeDocument/2006/relationships/slideLayout" Target="../slideLayouts/slideLayout79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24" Type="http://schemas.openxmlformats.org/officeDocument/2006/relationships/slideLayout" Target="../slideLayouts/slideLayout74.xml"/><Relationship Id="rId32" Type="http://schemas.openxmlformats.org/officeDocument/2006/relationships/slideLayout" Target="../slideLayouts/slideLayout82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slideLayout" Target="../slideLayouts/slideLayout73.xml"/><Relationship Id="rId28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31" Type="http://schemas.openxmlformats.org/officeDocument/2006/relationships/slideLayout" Target="../slideLayouts/slideLayout81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slideLayout" Target="../slideLayouts/slideLayout72.xml"/><Relationship Id="rId27" Type="http://schemas.openxmlformats.org/officeDocument/2006/relationships/slideLayout" Target="../slideLayouts/slideLayout77.xml"/><Relationship Id="rId30" Type="http://schemas.openxmlformats.org/officeDocument/2006/relationships/slideLayout" Target="../slideLayouts/slideLayout80.xml"/><Relationship Id="rId8" Type="http://schemas.openxmlformats.org/officeDocument/2006/relationships/slideLayout" Target="../slideLayouts/slideLayout58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95.xml"/><Relationship Id="rId18" Type="http://schemas.openxmlformats.org/officeDocument/2006/relationships/slideLayout" Target="../slideLayouts/slideLayout100.xml"/><Relationship Id="rId26" Type="http://schemas.openxmlformats.org/officeDocument/2006/relationships/slideLayout" Target="../slideLayouts/slideLayout108.xml"/><Relationship Id="rId39" Type="http://schemas.openxmlformats.org/officeDocument/2006/relationships/slideLayout" Target="../slideLayouts/slideLayout121.xml"/><Relationship Id="rId21" Type="http://schemas.openxmlformats.org/officeDocument/2006/relationships/slideLayout" Target="../slideLayouts/slideLayout103.xml"/><Relationship Id="rId34" Type="http://schemas.openxmlformats.org/officeDocument/2006/relationships/slideLayout" Target="../slideLayouts/slideLayout116.xml"/><Relationship Id="rId42" Type="http://schemas.openxmlformats.org/officeDocument/2006/relationships/theme" Target="../theme/theme4.xml"/><Relationship Id="rId7" Type="http://schemas.openxmlformats.org/officeDocument/2006/relationships/slideLayout" Target="../slideLayouts/slideLayout89.xml"/><Relationship Id="rId2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98.xml"/><Relationship Id="rId20" Type="http://schemas.openxmlformats.org/officeDocument/2006/relationships/slideLayout" Target="../slideLayouts/slideLayout102.xml"/><Relationship Id="rId29" Type="http://schemas.openxmlformats.org/officeDocument/2006/relationships/slideLayout" Target="../slideLayouts/slideLayout111.xml"/><Relationship Id="rId41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83.xml"/><Relationship Id="rId6" Type="http://schemas.openxmlformats.org/officeDocument/2006/relationships/slideLayout" Target="../slideLayouts/slideLayout88.xml"/><Relationship Id="rId11" Type="http://schemas.openxmlformats.org/officeDocument/2006/relationships/slideLayout" Target="../slideLayouts/slideLayout93.xml"/><Relationship Id="rId24" Type="http://schemas.openxmlformats.org/officeDocument/2006/relationships/slideLayout" Target="../slideLayouts/slideLayout106.xml"/><Relationship Id="rId32" Type="http://schemas.openxmlformats.org/officeDocument/2006/relationships/slideLayout" Target="../slideLayouts/slideLayout114.xml"/><Relationship Id="rId37" Type="http://schemas.openxmlformats.org/officeDocument/2006/relationships/slideLayout" Target="../slideLayouts/slideLayout119.xml"/><Relationship Id="rId40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87.xml"/><Relationship Id="rId15" Type="http://schemas.openxmlformats.org/officeDocument/2006/relationships/slideLayout" Target="../slideLayouts/slideLayout97.xml"/><Relationship Id="rId23" Type="http://schemas.openxmlformats.org/officeDocument/2006/relationships/slideLayout" Target="../slideLayouts/slideLayout105.xml"/><Relationship Id="rId28" Type="http://schemas.openxmlformats.org/officeDocument/2006/relationships/slideLayout" Target="../slideLayouts/slideLayout110.xml"/><Relationship Id="rId36" Type="http://schemas.openxmlformats.org/officeDocument/2006/relationships/slideLayout" Target="../slideLayouts/slideLayout118.xml"/><Relationship Id="rId10" Type="http://schemas.openxmlformats.org/officeDocument/2006/relationships/slideLayout" Target="../slideLayouts/slideLayout92.xml"/><Relationship Id="rId19" Type="http://schemas.openxmlformats.org/officeDocument/2006/relationships/slideLayout" Target="../slideLayouts/slideLayout101.xml"/><Relationship Id="rId31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86.xml"/><Relationship Id="rId9" Type="http://schemas.openxmlformats.org/officeDocument/2006/relationships/slideLayout" Target="../slideLayouts/slideLayout91.xml"/><Relationship Id="rId14" Type="http://schemas.openxmlformats.org/officeDocument/2006/relationships/slideLayout" Target="../slideLayouts/slideLayout96.xml"/><Relationship Id="rId22" Type="http://schemas.openxmlformats.org/officeDocument/2006/relationships/slideLayout" Target="../slideLayouts/slideLayout104.xml"/><Relationship Id="rId27" Type="http://schemas.openxmlformats.org/officeDocument/2006/relationships/slideLayout" Target="../slideLayouts/slideLayout109.xml"/><Relationship Id="rId30" Type="http://schemas.openxmlformats.org/officeDocument/2006/relationships/slideLayout" Target="../slideLayouts/slideLayout112.xml"/><Relationship Id="rId35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90.xml"/><Relationship Id="rId3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4.xml"/><Relationship Id="rId17" Type="http://schemas.openxmlformats.org/officeDocument/2006/relationships/slideLayout" Target="../slideLayouts/slideLayout99.xml"/><Relationship Id="rId25" Type="http://schemas.openxmlformats.org/officeDocument/2006/relationships/slideLayout" Target="../slideLayouts/slideLayout107.xml"/><Relationship Id="rId33" Type="http://schemas.openxmlformats.org/officeDocument/2006/relationships/slideLayout" Target="../slideLayouts/slideLayout115.xml"/><Relationship Id="rId38" Type="http://schemas.openxmlformats.org/officeDocument/2006/relationships/slideLayout" Target="../slideLayouts/slideLayout120.xml"/></Relationships>
</file>

<file path=ppt/slideMasters/_rels/slideMaster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6.xml"/><Relationship Id="rId18" Type="http://schemas.openxmlformats.org/officeDocument/2006/relationships/slideLayout" Target="../slideLayouts/slideLayout141.xml"/><Relationship Id="rId26" Type="http://schemas.openxmlformats.org/officeDocument/2006/relationships/slideLayout" Target="../slideLayouts/slideLayout149.xml"/><Relationship Id="rId39" Type="http://schemas.openxmlformats.org/officeDocument/2006/relationships/slideLayout" Target="../slideLayouts/slideLayout162.xml"/><Relationship Id="rId21" Type="http://schemas.openxmlformats.org/officeDocument/2006/relationships/slideLayout" Target="../slideLayouts/slideLayout144.xml"/><Relationship Id="rId34" Type="http://schemas.openxmlformats.org/officeDocument/2006/relationships/slideLayout" Target="../slideLayouts/slideLayout157.xml"/><Relationship Id="rId42" Type="http://schemas.openxmlformats.org/officeDocument/2006/relationships/slideLayout" Target="../slideLayouts/slideLayout165.xml"/><Relationship Id="rId7" Type="http://schemas.openxmlformats.org/officeDocument/2006/relationships/slideLayout" Target="../slideLayouts/slideLayout130.xml"/><Relationship Id="rId2" Type="http://schemas.openxmlformats.org/officeDocument/2006/relationships/slideLayout" Target="../slideLayouts/slideLayout125.xml"/><Relationship Id="rId16" Type="http://schemas.openxmlformats.org/officeDocument/2006/relationships/slideLayout" Target="../slideLayouts/slideLayout139.xml"/><Relationship Id="rId29" Type="http://schemas.openxmlformats.org/officeDocument/2006/relationships/slideLayout" Target="../slideLayouts/slideLayout152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4.xml"/><Relationship Id="rId24" Type="http://schemas.openxmlformats.org/officeDocument/2006/relationships/slideLayout" Target="../slideLayouts/slideLayout147.xml"/><Relationship Id="rId32" Type="http://schemas.openxmlformats.org/officeDocument/2006/relationships/slideLayout" Target="../slideLayouts/slideLayout155.xml"/><Relationship Id="rId37" Type="http://schemas.openxmlformats.org/officeDocument/2006/relationships/slideLayout" Target="../slideLayouts/slideLayout160.xml"/><Relationship Id="rId40" Type="http://schemas.openxmlformats.org/officeDocument/2006/relationships/slideLayout" Target="../slideLayouts/slideLayout163.xml"/><Relationship Id="rId45" Type="http://schemas.openxmlformats.org/officeDocument/2006/relationships/theme" Target="../theme/theme5.xml"/><Relationship Id="rId5" Type="http://schemas.openxmlformats.org/officeDocument/2006/relationships/slideLayout" Target="../slideLayouts/slideLayout128.xml"/><Relationship Id="rId15" Type="http://schemas.openxmlformats.org/officeDocument/2006/relationships/slideLayout" Target="../slideLayouts/slideLayout138.xml"/><Relationship Id="rId23" Type="http://schemas.openxmlformats.org/officeDocument/2006/relationships/slideLayout" Target="../slideLayouts/slideLayout146.xml"/><Relationship Id="rId28" Type="http://schemas.openxmlformats.org/officeDocument/2006/relationships/slideLayout" Target="../slideLayouts/slideLayout151.xml"/><Relationship Id="rId36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33.xml"/><Relationship Id="rId19" Type="http://schemas.openxmlformats.org/officeDocument/2006/relationships/slideLayout" Target="../slideLayouts/slideLayout142.xml"/><Relationship Id="rId31" Type="http://schemas.openxmlformats.org/officeDocument/2006/relationships/slideLayout" Target="../slideLayouts/slideLayout154.xml"/><Relationship Id="rId44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Relationship Id="rId14" Type="http://schemas.openxmlformats.org/officeDocument/2006/relationships/slideLayout" Target="../slideLayouts/slideLayout137.xml"/><Relationship Id="rId22" Type="http://schemas.openxmlformats.org/officeDocument/2006/relationships/slideLayout" Target="../slideLayouts/slideLayout145.xml"/><Relationship Id="rId27" Type="http://schemas.openxmlformats.org/officeDocument/2006/relationships/slideLayout" Target="../slideLayouts/slideLayout150.xml"/><Relationship Id="rId30" Type="http://schemas.openxmlformats.org/officeDocument/2006/relationships/slideLayout" Target="../slideLayouts/slideLayout153.xml"/><Relationship Id="rId35" Type="http://schemas.openxmlformats.org/officeDocument/2006/relationships/slideLayout" Target="../slideLayouts/slideLayout158.xml"/><Relationship Id="rId43" Type="http://schemas.openxmlformats.org/officeDocument/2006/relationships/slideLayout" Target="../slideLayouts/slideLayout166.xml"/><Relationship Id="rId8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26.xml"/><Relationship Id="rId12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40.xml"/><Relationship Id="rId25" Type="http://schemas.openxmlformats.org/officeDocument/2006/relationships/slideLayout" Target="../slideLayouts/slideLayout148.xml"/><Relationship Id="rId33" Type="http://schemas.openxmlformats.org/officeDocument/2006/relationships/slideLayout" Target="../slideLayouts/slideLayout156.xml"/><Relationship Id="rId38" Type="http://schemas.openxmlformats.org/officeDocument/2006/relationships/slideLayout" Target="../slideLayouts/slideLayout161.xml"/><Relationship Id="rId20" Type="http://schemas.openxmlformats.org/officeDocument/2006/relationships/slideLayout" Target="../slideLayouts/slideLayout143.xml"/><Relationship Id="rId41" Type="http://schemas.openxmlformats.org/officeDocument/2006/relationships/slideLayout" Target="../slideLayouts/slideLayout1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5087525" y="2024850"/>
            <a:ext cx="4056600" cy="260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body" idx="1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5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boto Serif"/>
              <a:buNone/>
              <a:defRPr sz="5400" b="1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boto Serif"/>
              <a:buNone/>
              <a:defRPr sz="5400" b="1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boto Serif"/>
              <a:buNone/>
              <a:defRPr sz="5400" b="1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boto Serif"/>
              <a:buNone/>
              <a:defRPr sz="5400" b="1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boto Serif"/>
              <a:buNone/>
              <a:defRPr sz="5400" b="1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boto Serif"/>
              <a:buNone/>
              <a:defRPr sz="5400" b="1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boto Serif"/>
              <a:buNone/>
              <a:defRPr sz="5400" b="1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boto Serif"/>
              <a:buNone/>
              <a:defRPr sz="5400" b="1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boto Serif"/>
              <a:buNone/>
              <a:defRPr sz="5400" b="1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defRPr>
            </a:lvl9pPr>
          </a:lstStyle>
          <a:p>
            <a:endParaRPr/>
          </a:p>
        </p:txBody>
      </p:sp>
      <p:sp>
        <p:nvSpPr>
          <p:cNvPr id="396" name="Google Shape;396;p53"/>
          <p:cNvSpPr txBox="1">
            <a:spLocks noGrp="1"/>
          </p:cNvSpPr>
          <p:nvPr>
            <p:ph type="body" idx="1"/>
          </p:nvPr>
        </p:nvSpPr>
        <p:spPr>
          <a:xfrm>
            <a:off x="311700" y="23589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7" name="Google Shape;397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  <p:sldLayoutId id="2147483720" r:id="rId23"/>
    <p:sldLayoutId id="2147483721" r:id="rId24"/>
    <p:sldLayoutId id="2147483722" r:id="rId25"/>
    <p:sldLayoutId id="2147483723" r:id="rId26"/>
    <p:sldLayoutId id="2147483724" r:id="rId27"/>
    <p:sldLayoutId id="2147483725" r:id="rId28"/>
    <p:sldLayoutId id="2147483726" r:id="rId29"/>
    <p:sldLayoutId id="2147483727" r:id="rId30"/>
    <p:sldLayoutId id="2147483728" r:id="rId31"/>
    <p:sldLayoutId id="2147483729" r:id="rId3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86"/>
          <p:cNvSpPr txBox="1">
            <a:spLocks noGrp="1"/>
          </p:cNvSpPr>
          <p:nvPr>
            <p:ph type="title"/>
          </p:nvPr>
        </p:nvSpPr>
        <p:spPr>
          <a:xfrm>
            <a:off x="323400" y="160150"/>
            <a:ext cx="8232300" cy="14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Font typeface="Taviraj Light"/>
              <a:buNone/>
              <a:defRPr sz="7000">
                <a:latin typeface="Taviraj Light"/>
                <a:ea typeface="Taviraj Light"/>
                <a:cs typeface="Taviraj Light"/>
                <a:sym typeface="Taviraj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Font typeface="Taviraj Light"/>
              <a:buNone/>
              <a:defRPr sz="7000">
                <a:latin typeface="Taviraj Light"/>
                <a:ea typeface="Taviraj Light"/>
                <a:cs typeface="Taviraj Light"/>
                <a:sym typeface="Taviraj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Font typeface="Taviraj Light"/>
              <a:buNone/>
              <a:defRPr sz="7000">
                <a:latin typeface="Taviraj Light"/>
                <a:ea typeface="Taviraj Light"/>
                <a:cs typeface="Taviraj Light"/>
                <a:sym typeface="Taviraj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Font typeface="Taviraj Light"/>
              <a:buNone/>
              <a:defRPr sz="7000">
                <a:latin typeface="Taviraj Light"/>
                <a:ea typeface="Taviraj Light"/>
                <a:cs typeface="Taviraj Light"/>
                <a:sym typeface="Taviraj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Font typeface="Taviraj Light"/>
              <a:buNone/>
              <a:defRPr sz="7000">
                <a:latin typeface="Taviraj Light"/>
                <a:ea typeface="Taviraj Light"/>
                <a:cs typeface="Taviraj Light"/>
                <a:sym typeface="Taviraj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Font typeface="Taviraj Light"/>
              <a:buNone/>
              <a:defRPr sz="7000">
                <a:latin typeface="Taviraj Light"/>
                <a:ea typeface="Taviraj Light"/>
                <a:cs typeface="Taviraj Light"/>
                <a:sym typeface="Taviraj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Font typeface="Taviraj Light"/>
              <a:buNone/>
              <a:defRPr sz="7000">
                <a:latin typeface="Taviraj Light"/>
                <a:ea typeface="Taviraj Light"/>
                <a:cs typeface="Taviraj Light"/>
                <a:sym typeface="Taviraj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Font typeface="Taviraj Light"/>
              <a:buNone/>
              <a:defRPr sz="7000">
                <a:latin typeface="Taviraj Light"/>
                <a:ea typeface="Taviraj Light"/>
                <a:cs typeface="Taviraj Light"/>
                <a:sym typeface="Taviraj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Font typeface="Taviraj Light"/>
              <a:buNone/>
              <a:defRPr sz="7000"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  <p:sp>
        <p:nvSpPr>
          <p:cNvPr id="596" name="Google Shape;596;p86"/>
          <p:cNvSpPr txBox="1">
            <a:spLocks noGrp="1"/>
          </p:cNvSpPr>
          <p:nvPr>
            <p:ph type="body" idx="1"/>
          </p:nvPr>
        </p:nvSpPr>
        <p:spPr>
          <a:xfrm>
            <a:off x="4572000" y="1879700"/>
            <a:ext cx="4396500" cy="29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Taviraj Light"/>
              <a:buChar char="●"/>
              <a:defRPr>
                <a:latin typeface="Taviraj Light"/>
                <a:ea typeface="Taviraj Light"/>
                <a:cs typeface="Taviraj Light"/>
                <a:sym typeface="Taviraj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Taviraj Light"/>
              <a:buChar char="○"/>
              <a:defRPr>
                <a:latin typeface="Taviraj Light"/>
                <a:ea typeface="Taviraj Light"/>
                <a:cs typeface="Taviraj Light"/>
                <a:sym typeface="Taviraj Light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Taviraj Light"/>
              <a:buChar char="■"/>
              <a:defRPr>
                <a:latin typeface="Taviraj Light"/>
                <a:ea typeface="Taviraj Light"/>
                <a:cs typeface="Taviraj Light"/>
                <a:sym typeface="Taviraj Light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Taviraj Light"/>
              <a:buChar char="●"/>
              <a:defRPr>
                <a:latin typeface="Taviraj Light"/>
                <a:ea typeface="Taviraj Light"/>
                <a:cs typeface="Taviraj Light"/>
                <a:sym typeface="Taviraj Light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Taviraj Light"/>
              <a:buChar char="○"/>
              <a:defRPr>
                <a:latin typeface="Taviraj Light"/>
                <a:ea typeface="Taviraj Light"/>
                <a:cs typeface="Taviraj Light"/>
                <a:sym typeface="Taviraj Light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Taviraj Light"/>
              <a:buChar char="■"/>
              <a:defRPr>
                <a:latin typeface="Taviraj Light"/>
                <a:ea typeface="Taviraj Light"/>
                <a:cs typeface="Taviraj Light"/>
                <a:sym typeface="Taviraj Light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Taviraj Light"/>
              <a:buChar char="●"/>
              <a:defRPr>
                <a:latin typeface="Taviraj Light"/>
                <a:ea typeface="Taviraj Light"/>
                <a:cs typeface="Taviraj Light"/>
                <a:sym typeface="Taviraj Light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Taviraj Light"/>
              <a:buChar char="○"/>
              <a:defRPr>
                <a:latin typeface="Taviraj Light"/>
                <a:ea typeface="Taviraj Light"/>
                <a:cs typeface="Taviraj Light"/>
                <a:sym typeface="Taviraj Light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Taviraj Light"/>
              <a:buChar char="■"/>
              <a:defRPr>
                <a:latin typeface="Taviraj Light"/>
                <a:ea typeface="Taviraj Light"/>
                <a:cs typeface="Taviraj Light"/>
                <a:sym typeface="Taviraj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  <p:sldLayoutId id="2147483757" r:id="rId28"/>
    <p:sldLayoutId id="2147483758" r:id="rId29"/>
    <p:sldLayoutId id="2147483759" r:id="rId30"/>
    <p:sldLayoutId id="2147483760" r:id="rId31"/>
    <p:sldLayoutId id="2147483761" r:id="rId32"/>
    <p:sldLayoutId id="2147483762" r:id="rId33"/>
    <p:sldLayoutId id="2147483763" r:id="rId34"/>
    <p:sldLayoutId id="2147483764" r:id="rId35"/>
    <p:sldLayoutId id="2147483765" r:id="rId36"/>
    <p:sldLayoutId id="2147483766" r:id="rId37"/>
    <p:sldLayoutId id="2147483767" r:id="rId38"/>
    <p:sldLayoutId id="2147483768" r:id="rId39"/>
    <p:sldLayoutId id="2147483769" r:id="rId40"/>
    <p:sldLayoutId id="2147483770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04">
          <p15:clr>
            <a:srgbClr val="E46962"/>
          </p15:clr>
        </p15:guide>
        <p15:guide id="2" pos="546">
          <p15:clr>
            <a:srgbClr val="E46962"/>
          </p15:clr>
        </p15:guide>
        <p15:guide id="3" pos="1432">
          <p15:clr>
            <a:srgbClr val="E46962"/>
          </p15:clr>
        </p15:guide>
        <p15:guide id="4" pos="2880">
          <p15:clr>
            <a:srgbClr val="E46962"/>
          </p15:clr>
        </p15:guide>
        <p15:guide id="5" pos="4316">
          <p15:clr>
            <a:srgbClr val="E46962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128"/>
          <p:cNvSpPr txBox="1">
            <a:spLocks noGrp="1"/>
          </p:cNvSpPr>
          <p:nvPr>
            <p:ph type="title"/>
          </p:nvPr>
        </p:nvSpPr>
        <p:spPr>
          <a:xfrm>
            <a:off x="342900" y="223625"/>
            <a:ext cx="5715000" cy="18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48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arker Grotesque"/>
              <a:buNone/>
              <a:defRPr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  <p:sp>
        <p:nvSpPr>
          <p:cNvPr id="835" name="Google Shape;835;p128"/>
          <p:cNvSpPr txBox="1">
            <a:spLocks noGrp="1"/>
          </p:cNvSpPr>
          <p:nvPr>
            <p:ph type="body" idx="1"/>
          </p:nvPr>
        </p:nvSpPr>
        <p:spPr>
          <a:xfrm>
            <a:off x="230900" y="3328825"/>
            <a:ext cx="6547200" cy="15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  <p:sldLayoutId id="2147483788" r:id="rId18"/>
    <p:sldLayoutId id="2147483789" r:id="rId19"/>
    <p:sldLayoutId id="2147483790" r:id="rId20"/>
    <p:sldLayoutId id="2147483791" r:id="rId21"/>
    <p:sldLayoutId id="2147483792" r:id="rId22"/>
    <p:sldLayoutId id="2147483793" r:id="rId23"/>
    <p:sldLayoutId id="2147483794" r:id="rId24"/>
    <p:sldLayoutId id="2147483795" r:id="rId25"/>
    <p:sldLayoutId id="2147483796" r:id="rId26"/>
    <p:sldLayoutId id="2147483797" r:id="rId27"/>
    <p:sldLayoutId id="2147483798" r:id="rId28"/>
    <p:sldLayoutId id="2147483799" r:id="rId29"/>
    <p:sldLayoutId id="2147483800" r:id="rId30"/>
    <p:sldLayoutId id="2147483801" r:id="rId31"/>
    <p:sldLayoutId id="2147483802" r:id="rId32"/>
    <p:sldLayoutId id="2147483803" r:id="rId33"/>
    <p:sldLayoutId id="2147483804" r:id="rId34"/>
    <p:sldLayoutId id="2147483805" r:id="rId35"/>
    <p:sldLayoutId id="2147483806" r:id="rId36"/>
    <p:sldLayoutId id="2147483807" r:id="rId37"/>
    <p:sldLayoutId id="2147483808" r:id="rId38"/>
    <p:sldLayoutId id="2147483809" r:id="rId39"/>
    <p:sldLayoutId id="2147483810" r:id="rId40"/>
    <p:sldLayoutId id="2147483811" r:id="rId41"/>
    <p:sldLayoutId id="2147483812" r:id="rId42"/>
    <p:sldLayoutId id="2147483813" r:id="rId43"/>
    <p:sldLayoutId id="2147483814" r:id="rId4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44">
          <p15:clr>
            <a:srgbClr val="E46962"/>
          </p15:clr>
        </p15:guide>
        <p15:guide id="2" orient="horz" pos="141">
          <p15:clr>
            <a:srgbClr val="E46962"/>
          </p15:clr>
        </p15:guide>
        <p15:guide id="3" orient="horz" pos="3099">
          <p15:clr>
            <a:srgbClr val="E46962"/>
          </p15:clr>
        </p15:guide>
        <p15:guide id="4" pos="216">
          <p15:clr>
            <a:srgbClr val="E46962"/>
          </p15:clr>
        </p15:guide>
        <p15:guide id="5" pos="593">
          <p15:clr>
            <a:srgbClr val="E46962"/>
          </p15:clr>
        </p15:guide>
        <p15:guide id="6" pos="669">
          <p15:clr>
            <a:srgbClr val="E46962"/>
          </p15:clr>
        </p15:guide>
        <p15:guide id="7" pos="1044">
          <p15:clr>
            <a:srgbClr val="E46962"/>
          </p15:clr>
        </p15:guide>
        <p15:guide id="8" pos="1119">
          <p15:clr>
            <a:srgbClr val="E46962"/>
          </p15:clr>
        </p15:guide>
        <p15:guide id="9" pos="1494">
          <p15:clr>
            <a:srgbClr val="E46962"/>
          </p15:clr>
        </p15:guide>
        <p15:guide id="10" pos="1569">
          <p15:clr>
            <a:srgbClr val="E46962"/>
          </p15:clr>
        </p15:guide>
        <p15:guide id="11" pos="1944">
          <p15:clr>
            <a:srgbClr val="E46962"/>
          </p15:clr>
        </p15:guide>
        <p15:guide id="12" pos="2019">
          <p15:clr>
            <a:srgbClr val="E46962"/>
          </p15:clr>
        </p15:guide>
        <p15:guide id="13" pos="2394">
          <p15:clr>
            <a:srgbClr val="E46962"/>
          </p15:clr>
        </p15:guide>
        <p15:guide id="14" pos="2469">
          <p15:clr>
            <a:srgbClr val="E46962"/>
          </p15:clr>
        </p15:guide>
        <p15:guide id="15" pos="2844">
          <p15:clr>
            <a:srgbClr val="E46962"/>
          </p15:clr>
        </p15:guide>
        <p15:guide id="16" pos="2919">
          <p15:clr>
            <a:srgbClr val="E46962"/>
          </p15:clr>
        </p15:guide>
        <p15:guide id="17" pos="3294">
          <p15:clr>
            <a:srgbClr val="E46962"/>
          </p15:clr>
        </p15:guide>
        <p15:guide id="18" pos="3370">
          <p15:clr>
            <a:srgbClr val="E46962"/>
          </p15:clr>
        </p15:guide>
        <p15:guide id="19" pos="3744">
          <p15:clr>
            <a:srgbClr val="E46962"/>
          </p15:clr>
        </p15:guide>
        <p15:guide id="20" pos="3816">
          <p15:clr>
            <a:srgbClr val="E46962"/>
          </p15:clr>
        </p15:guide>
        <p15:guide id="21" pos="4194">
          <p15:clr>
            <a:srgbClr val="E46962"/>
          </p15:clr>
        </p15:guide>
        <p15:guide id="22" pos="4270">
          <p15:clr>
            <a:srgbClr val="E46962"/>
          </p15:clr>
        </p15:guide>
        <p15:guide id="23" pos="4644">
          <p15:clr>
            <a:srgbClr val="E46962"/>
          </p15:clr>
        </p15:guide>
        <p15:guide id="24" pos="4720">
          <p15:clr>
            <a:srgbClr val="E46962"/>
          </p15:clr>
        </p15:guide>
        <p15:guide id="25" pos="5094">
          <p15:clr>
            <a:srgbClr val="E46962"/>
          </p15:clr>
        </p15:guide>
        <p15:guide id="26" pos="5170">
          <p15:clr>
            <a:srgbClr val="E46962"/>
          </p15:clr>
        </p15:guide>
        <p15:guide id="27" pos="5544">
          <p15:clr>
            <a:srgbClr val="E46962"/>
          </p15:clr>
        </p15:guide>
        <p15:guide id="28" pos="5616">
          <p15:clr>
            <a:srgbClr val="E46962"/>
          </p15:clr>
        </p15:guide>
        <p15:guide id="29" orient="horz" pos="2927">
          <p15:clr>
            <a:srgbClr val="E46962"/>
          </p15:clr>
        </p15:guide>
        <p15:guide id="30" orient="horz" pos="28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5" name="Google Shape;1195;p173" title="WhatsApp Image 2025-03-15 à 01.22.43_fb5863df.jp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1951" r="21951"/>
          <a:stretch/>
        </p:blipFill>
        <p:spPr>
          <a:xfrm>
            <a:off x="0" y="730475"/>
            <a:ext cx="2766900" cy="2766900"/>
          </a:xfrm>
          <a:prstGeom prst="flowChartDelay">
            <a:avLst/>
          </a:prstGeom>
        </p:spPr>
      </p:pic>
      <p:sp>
        <p:nvSpPr>
          <p:cNvPr id="1196" name="Google Shape;1196;p173"/>
          <p:cNvSpPr txBox="1">
            <a:spLocks noGrp="1"/>
          </p:cNvSpPr>
          <p:nvPr>
            <p:ph type="body" idx="3"/>
          </p:nvPr>
        </p:nvSpPr>
        <p:spPr>
          <a:xfrm>
            <a:off x="2851850" y="410100"/>
            <a:ext cx="6151500" cy="40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 sz="4600" b="1" i="1">
                <a:solidFill>
                  <a:srgbClr val="351C7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Projet de fin d’étude en Techniques de Réseaux Informatiques Canado Techniques</a:t>
            </a:r>
            <a:endParaRPr sz="1600">
              <a:solidFill>
                <a:srgbClr val="351C75"/>
              </a:solidFill>
            </a:endParaRPr>
          </a:p>
        </p:txBody>
      </p:sp>
      <p:sp>
        <p:nvSpPr>
          <p:cNvPr id="1197" name="Google Shape;1197;p173"/>
          <p:cNvSpPr/>
          <p:nvPr/>
        </p:nvSpPr>
        <p:spPr>
          <a:xfrm>
            <a:off x="106900" y="4728775"/>
            <a:ext cx="8953200" cy="303000"/>
          </a:xfrm>
          <a:prstGeom prst="rect">
            <a:avLst/>
          </a:prstGeom>
          <a:solidFill>
            <a:srgbClr val="351C75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Groupe:  Median</a:t>
            </a:r>
            <a:endParaRPr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1C75"/>
        </a:solidFill>
        <a:effectLst/>
      </p:bgPr>
    </p:bg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2" name="Google Shape;1202;p174" title="Remove background project.pn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2" r="2732"/>
          <a:stretch/>
        </p:blipFill>
        <p:spPr>
          <a:xfrm>
            <a:off x="216500" y="1182231"/>
            <a:ext cx="2011800" cy="2057400"/>
          </a:xfrm>
          <a:prstGeom prst="roundRect">
            <a:avLst>
              <a:gd name="adj" fmla="val 6794"/>
            </a:avLst>
          </a:prstGeom>
          <a:noFill/>
        </p:spPr>
      </p:pic>
      <p:sp>
        <p:nvSpPr>
          <p:cNvPr id="1203" name="Google Shape;1203;p174"/>
          <p:cNvSpPr txBox="1">
            <a:spLocks noGrp="1"/>
          </p:cNvSpPr>
          <p:nvPr>
            <p:ph type="title"/>
          </p:nvPr>
        </p:nvSpPr>
        <p:spPr>
          <a:xfrm>
            <a:off x="1190650" y="-45325"/>
            <a:ext cx="6767700" cy="921000"/>
          </a:xfrm>
          <a:prstGeom prst="rect">
            <a:avLst/>
          </a:prstGeom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Présentation du groupe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4" name="Google Shape;1204;p174"/>
          <p:cNvSpPr txBox="1">
            <a:spLocks noGrp="1"/>
          </p:cNvSpPr>
          <p:nvPr>
            <p:ph type="subTitle" idx="1"/>
          </p:nvPr>
        </p:nvSpPr>
        <p:spPr>
          <a:xfrm>
            <a:off x="566350" y="3190975"/>
            <a:ext cx="14664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Clairveus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Clerreus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5" name="Google Shape;1205;p174"/>
          <p:cNvSpPr txBox="1">
            <a:spLocks noGrp="1"/>
          </p:cNvSpPr>
          <p:nvPr>
            <p:ph type="subTitle" idx="6"/>
          </p:nvPr>
        </p:nvSpPr>
        <p:spPr>
          <a:xfrm>
            <a:off x="2636000" y="3190975"/>
            <a:ext cx="1771500" cy="4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Pierre Richard Lubin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206" name="Google Shape;1206;p174"/>
          <p:cNvSpPr txBox="1">
            <a:spLocks noGrp="1"/>
          </p:cNvSpPr>
          <p:nvPr>
            <p:ph type="subTitle" idx="7"/>
          </p:nvPr>
        </p:nvSpPr>
        <p:spPr>
          <a:xfrm>
            <a:off x="5010775" y="3190975"/>
            <a:ext cx="14952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Charles Pierre Alexandre</a:t>
            </a:r>
            <a:r>
              <a:rPr lang="en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7" name="Google Shape;1207;p174"/>
          <p:cNvSpPr txBox="1">
            <a:spLocks noGrp="1"/>
          </p:cNvSpPr>
          <p:nvPr>
            <p:ph type="subTitle" idx="8"/>
          </p:nvPr>
        </p:nvSpPr>
        <p:spPr>
          <a:xfrm>
            <a:off x="7285450" y="3114925"/>
            <a:ext cx="14664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Damus Slovenshy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1208" name="Google Shape;1208;p174" title="2024_11_10_16_50_IMG_4174-removebg-preview.p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7748" r="7756"/>
          <a:stretch/>
        </p:blipFill>
        <p:spPr>
          <a:xfrm>
            <a:off x="2454453" y="1182223"/>
            <a:ext cx="2011800" cy="2057400"/>
          </a:xfrm>
          <a:prstGeom prst="roundRect">
            <a:avLst>
              <a:gd name="adj" fmla="val 0"/>
            </a:avLst>
          </a:prstGeom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/>
            </a:outerShdw>
          </a:effectLst>
        </p:spPr>
      </p:pic>
      <p:pic>
        <p:nvPicPr>
          <p:cNvPr id="1209" name="Google Shape;1209;p174" title="IMG_4560.p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278" r="288"/>
          <a:stretch/>
        </p:blipFill>
        <p:spPr>
          <a:xfrm>
            <a:off x="4692400" y="1195819"/>
            <a:ext cx="2011800" cy="2053800"/>
          </a:xfrm>
          <a:prstGeom prst="roundRect">
            <a:avLst>
              <a:gd name="adj" fmla="val 16667"/>
            </a:avLst>
          </a:prstGeom>
        </p:spPr>
      </p:pic>
      <p:pic>
        <p:nvPicPr>
          <p:cNvPr id="1210" name="Google Shape;1210;p174" title="IMG_4558(1).p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6">
            <a:alphaModFix/>
          </a:blip>
          <a:srcRect t="7691" b="7691"/>
          <a:stretch/>
        </p:blipFill>
        <p:spPr>
          <a:xfrm>
            <a:off x="6930350" y="1184179"/>
            <a:ext cx="2011800" cy="2053500"/>
          </a:xfrm>
          <a:prstGeom prst="roundRect">
            <a:avLst>
              <a:gd name="adj" fmla="val 16667"/>
            </a:avLst>
          </a:prstGeom>
        </p:spPr>
      </p:pic>
      <p:sp>
        <p:nvSpPr>
          <p:cNvPr id="1211" name="Google Shape;1211;p174"/>
          <p:cNvSpPr/>
          <p:nvPr/>
        </p:nvSpPr>
        <p:spPr>
          <a:xfrm>
            <a:off x="416875" y="3857725"/>
            <a:ext cx="1771500" cy="473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Technicien en Réseaux Informatiques</a:t>
            </a:r>
            <a:endParaRPr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2" name="Google Shape;1212;p174"/>
          <p:cNvSpPr/>
          <p:nvPr/>
        </p:nvSpPr>
        <p:spPr>
          <a:xfrm>
            <a:off x="4861325" y="3833125"/>
            <a:ext cx="1771500" cy="473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Technicien en Réseaux Informatiques</a:t>
            </a:r>
            <a:endParaRPr sz="9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3" name="Google Shape;1213;p174"/>
          <p:cNvSpPr/>
          <p:nvPr/>
        </p:nvSpPr>
        <p:spPr>
          <a:xfrm>
            <a:off x="2713825" y="3833125"/>
            <a:ext cx="1771500" cy="473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Technicien en Réseaux Informatiques</a:t>
            </a:r>
            <a:endParaRPr sz="9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4" name="Google Shape;1214;p174"/>
          <p:cNvSpPr/>
          <p:nvPr/>
        </p:nvSpPr>
        <p:spPr>
          <a:xfrm>
            <a:off x="7050500" y="3833125"/>
            <a:ext cx="1771500" cy="473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Technicien en Réseaux Informatiques</a:t>
            </a:r>
            <a:endParaRPr sz="9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5" name="Google Shape;1215;p174"/>
          <p:cNvSpPr txBox="1"/>
          <p:nvPr/>
        </p:nvSpPr>
        <p:spPr>
          <a:xfrm>
            <a:off x="72700" y="4709025"/>
            <a:ext cx="9003600" cy="352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351C75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  <a:r>
              <a:rPr lang="en" sz="1500" b="1">
                <a:solidFill>
                  <a:srgbClr val="351C7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700" b="1">
                <a:solidFill>
                  <a:srgbClr val="351C75"/>
                </a:solidFill>
                <a:latin typeface="Inter"/>
                <a:ea typeface="Inter"/>
                <a:cs typeface="Inter"/>
                <a:sym typeface="Inter"/>
              </a:rPr>
              <a:t>Projet:Cisco </a:t>
            </a:r>
            <a:r>
              <a:rPr lang="en" sz="1600" b="1">
                <a:solidFill>
                  <a:srgbClr val="351C75"/>
                </a:solidFill>
                <a:latin typeface="Inter"/>
                <a:ea typeface="Inter"/>
                <a:cs typeface="Inter"/>
                <a:sym typeface="Inter"/>
              </a:rPr>
              <a:t>                                                                            Groupe : NETWORK DEFENDERS</a:t>
            </a:r>
            <a:endParaRPr sz="1600" b="1">
              <a:solidFill>
                <a:srgbClr val="351C75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175"/>
          <p:cNvSpPr/>
          <p:nvPr/>
        </p:nvSpPr>
        <p:spPr>
          <a:xfrm>
            <a:off x="0" y="0"/>
            <a:ext cx="1158000" cy="5151000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" name="Google Shape;1221;p175"/>
          <p:cNvGrpSpPr/>
          <p:nvPr/>
        </p:nvGrpSpPr>
        <p:grpSpPr>
          <a:xfrm>
            <a:off x="-40754" y="-7525"/>
            <a:ext cx="5037163" cy="5151025"/>
            <a:chOff x="-571505" y="-7638"/>
            <a:chExt cx="5151000" cy="5151025"/>
          </a:xfrm>
        </p:grpSpPr>
        <p:sp>
          <p:nvSpPr>
            <p:cNvPr id="1222" name="Google Shape;1222;p175"/>
            <p:cNvSpPr/>
            <p:nvPr/>
          </p:nvSpPr>
          <p:spPr>
            <a:xfrm>
              <a:off x="-571505" y="-7638"/>
              <a:ext cx="5151000" cy="51510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V </a:t>
              </a:r>
              <a:endParaRPr/>
            </a:p>
          </p:txBody>
        </p:sp>
        <p:sp>
          <p:nvSpPr>
            <p:cNvPr id="1223" name="Google Shape;1223;p175"/>
            <p:cNvSpPr/>
            <p:nvPr/>
          </p:nvSpPr>
          <p:spPr>
            <a:xfrm>
              <a:off x="7621" y="-7612"/>
              <a:ext cx="2042100" cy="5151000"/>
            </a:xfrm>
            <a:prstGeom prst="rect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4" name="Google Shape;1224;p175"/>
          <p:cNvSpPr/>
          <p:nvPr/>
        </p:nvSpPr>
        <p:spPr>
          <a:xfrm>
            <a:off x="81350" y="431150"/>
            <a:ext cx="3482100" cy="449100"/>
          </a:xfrm>
          <a:prstGeom prst="roundRect">
            <a:avLst>
              <a:gd name="adj" fmla="val 50000"/>
            </a:avLst>
          </a:pr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L’OBJECTIF DE L'ÉQUIPE</a:t>
            </a:r>
            <a:endParaRPr sz="700" b="1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5" name="Google Shape;1225;p175"/>
          <p:cNvSpPr/>
          <p:nvPr/>
        </p:nvSpPr>
        <p:spPr>
          <a:xfrm>
            <a:off x="5182850" y="1458475"/>
            <a:ext cx="707100" cy="7071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 sz="1200" b="1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6" name="Google Shape;1226;p175"/>
          <p:cNvSpPr/>
          <p:nvPr/>
        </p:nvSpPr>
        <p:spPr>
          <a:xfrm>
            <a:off x="5182863" y="2445288"/>
            <a:ext cx="707100" cy="7071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endParaRPr sz="1200" b="1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7" name="Google Shape;1227;p175"/>
          <p:cNvSpPr/>
          <p:nvPr/>
        </p:nvSpPr>
        <p:spPr>
          <a:xfrm>
            <a:off x="5182863" y="3432100"/>
            <a:ext cx="707100" cy="7071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 sz="1200" b="1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8" name="Google Shape;1228;p175"/>
          <p:cNvSpPr/>
          <p:nvPr/>
        </p:nvSpPr>
        <p:spPr>
          <a:xfrm>
            <a:off x="5182863" y="4371350"/>
            <a:ext cx="707100" cy="7071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endParaRPr sz="1200" b="1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9" name="Google Shape;1229;p175"/>
          <p:cNvSpPr/>
          <p:nvPr/>
        </p:nvSpPr>
        <p:spPr>
          <a:xfrm>
            <a:off x="6076450" y="684400"/>
            <a:ext cx="2854200" cy="376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51C75"/>
                </a:solidFill>
                <a:latin typeface="Oswald"/>
                <a:ea typeface="Oswald"/>
                <a:cs typeface="Oswald"/>
                <a:sym typeface="Oswald"/>
              </a:rPr>
              <a:t>LA FIABILITE</a:t>
            </a:r>
            <a:endParaRPr sz="2100">
              <a:solidFill>
                <a:srgbClr val="351C7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30" name="Google Shape;1230;p175"/>
          <p:cNvSpPr/>
          <p:nvPr/>
        </p:nvSpPr>
        <p:spPr>
          <a:xfrm>
            <a:off x="6076400" y="1623625"/>
            <a:ext cx="2854200" cy="376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51C75"/>
                </a:solidFill>
                <a:latin typeface="Oswald"/>
                <a:ea typeface="Oswald"/>
                <a:cs typeface="Oswald"/>
                <a:sym typeface="Oswald"/>
              </a:rPr>
              <a:t>LA DISPONIBILITE</a:t>
            </a:r>
            <a:endParaRPr sz="2200">
              <a:solidFill>
                <a:srgbClr val="351C7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31" name="Google Shape;1231;p175"/>
          <p:cNvSpPr/>
          <p:nvPr/>
        </p:nvSpPr>
        <p:spPr>
          <a:xfrm>
            <a:off x="6076450" y="2565463"/>
            <a:ext cx="2854200" cy="376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51C75"/>
                </a:solidFill>
                <a:latin typeface="Oswald"/>
                <a:ea typeface="Oswald"/>
                <a:cs typeface="Oswald"/>
                <a:sym typeface="Oswald"/>
              </a:rPr>
              <a:t>LA SECURITE</a:t>
            </a:r>
            <a:endParaRPr sz="2100">
              <a:solidFill>
                <a:srgbClr val="351C7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32" name="Google Shape;1232;p175"/>
          <p:cNvSpPr/>
          <p:nvPr/>
        </p:nvSpPr>
        <p:spPr>
          <a:xfrm>
            <a:off x="6076450" y="4536500"/>
            <a:ext cx="2854200" cy="376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51C75"/>
                </a:solidFill>
                <a:latin typeface="Oswald"/>
                <a:ea typeface="Oswald"/>
                <a:cs typeface="Oswald"/>
                <a:sym typeface="Oswald"/>
              </a:rPr>
              <a:t>LA STABILITE</a:t>
            </a:r>
            <a:endParaRPr sz="2100">
              <a:solidFill>
                <a:srgbClr val="351C7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33" name="Google Shape;1233;p175"/>
          <p:cNvSpPr txBox="1">
            <a:spLocks noGrp="1"/>
          </p:cNvSpPr>
          <p:nvPr>
            <p:ph type="body" idx="1"/>
          </p:nvPr>
        </p:nvSpPr>
        <p:spPr>
          <a:xfrm>
            <a:off x="399600" y="1226350"/>
            <a:ext cx="3687000" cy="3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Suite à l'appel d'offre que nous avons reçu, notre objectif était de concevoir et déployer un réseau standard qui garantit:</a:t>
            </a:r>
            <a:endParaRPr sz="280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1234" name="Google Shape;1234;p175"/>
          <p:cNvSpPr txBox="1">
            <a:spLocks noGrp="1"/>
          </p:cNvSpPr>
          <p:nvPr>
            <p:ph type="subTitle" idx="2"/>
          </p:nvPr>
        </p:nvSpPr>
        <p:spPr>
          <a:xfrm>
            <a:off x="7055300" y="0"/>
            <a:ext cx="2088600" cy="260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351C75"/>
                </a:solidFill>
                <a:latin typeface="Taviraj"/>
                <a:ea typeface="Taviraj"/>
                <a:cs typeface="Taviraj"/>
                <a:sym typeface="Taviraj"/>
              </a:rPr>
              <a:t>NETWORK DEFENDERS</a:t>
            </a:r>
            <a:endParaRPr sz="1100" b="1">
              <a:solidFill>
                <a:srgbClr val="351C75"/>
              </a:solidFill>
              <a:latin typeface="Taviraj"/>
              <a:ea typeface="Taviraj"/>
              <a:cs typeface="Taviraj"/>
              <a:sym typeface="Taviraj"/>
            </a:endParaRPr>
          </a:p>
        </p:txBody>
      </p:sp>
      <p:sp>
        <p:nvSpPr>
          <p:cNvPr id="1235" name="Google Shape;1235;p175"/>
          <p:cNvSpPr/>
          <p:nvPr/>
        </p:nvSpPr>
        <p:spPr>
          <a:xfrm>
            <a:off x="5182863" y="519250"/>
            <a:ext cx="707100" cy="7071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sz="1200" b="1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36" name="Google Shape;1236;p175"/>
          <p:cNvSpPr/>
          <p:nvPr/>
        </p:nvSpPr>
        <p:spPr>
          <a:xfrm>
            <a:off x="6076450" y="3597238"/>
            <a:ext cx="2854200" cy="376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51C75"/>
                </a:solidFill>
                <a:latin typeface="Oswald"/>
                <a:ea typeface="Oswald"/>
                <a:cs typeface="Oswald"/>
                <a:sym typeface="Oswald"/>
              </a:rPr>
              <a:t>LA HAUTE PERFORMANCE</a:t>
            </a:r>
            <a:endParaRPr sz="2100">
              <a:solidFill>
                <a:srgbClr val="351C7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176"/>
          <p:cNvSpPr txBox="1">
            <a:spLocks noGrp="1"/>
          </p:cNvSpPr>
          <p:nvPr>
            <p:ph type="title"/>
          </p:nvPr>
        </p:nvSpPr>
        <p:spPr>
          <a:xfrm>
            <a:off x="316925" y="244175"/>
            <a:ext cx="8366100" cy="134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 b="1" i="1">
                <a:solidFill>
                  <a:srgbClr val="351C75"/>
                </a:solidFill>
                <a:latin typeface="Trebuchet MS"/>
                <a:ea typeface="Trebuchet MS"/>
                <a:cs typeface="Trebuchet MS"/>
                <a:sym typeface="Trebuchet MS"/>
              </a:rPr>
              <a:t>Présentation  de la topologie et de ses composantes</a:t>
            </a:r>
            <a:endParaRPr sz="2800" b="1" i="1">
              <a:solidFill>
                <a:srgbClr val="351C75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51C75"/>
              </a:solidFill>
            </a:endParaRPr>
          </a:p>
        </p:txBody>
      </p:sp>
      <p:sp>
        <p:nvSpPr>
          <p:cNvPr id="1242" name="Google Shape;1242;p17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297300" cy="20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600"/>
              <a:buChar char="●"/>
            </a:pPr>
            <a:r>
              <a:rPr lang="en" sz="2600">
                <a:solidFill>
                  <a:srgbClr val="351C75"/>
                </a:solidFill>
              </a:rPr>
              <a:t>Composants  </a:t>
            </a:r>
            <a:endParaRPr sz="2600">
              <a:solidFill>
                <a:srgbClr val="351C75"/>
              </a:solidFill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600"/>
              <a:buChar char="●"/>
            </a:pPr>
            <a:r>
              <a:rPr lang="en" sz="2600">
                <a:solidFill>
                  <a:srgbClr val="351C75"/>
                </a:solidFill>
              </a:rPr>
              <a:t>Avantages  </a:t>
            </a:r>
            <a:endParaRPr sz="2600">
              <a:solidFill>
                <a:srgbClr val="351C75"/>
              </a:solidFill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600"/>
              <a:buChar char="●"/>
            </a:pPr>
            <a:r>
              <a:rPr lang="en" sz="2600">
                <a:solidFill>
                  <a:srgbClr val="351C75"/>
                </a:solidFill>
              </a:rPr>
              <a:t>Inconvénients </a:t>
            </a:r>
            <a:endParaRPr sz="2600">
              <a:solidFill>
                <a:srgbClr val="351C75"/>
              </a:solidFill>
            </a:endParaRPr>
          </a:p>
        </p:txBody>
      </p:sp>
      <p:sp>
        <p:nvSpPr>
          <p:cNvPr id="1243" name="Google Shape;1243;p176"/>
          <p:cNvSpPr/>
          <p:nvPr/>
        </p:nvSpPr>
        <p:spPr>
          <a:xfrm>
            <a:off x="5389450" y="4781450"/>
            <a:ext cx="3418800" cy="295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rgbClr val="351C7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Damus slovensky</a:t>
            </a:r>
            <a:endParaRPr sz="2600" b="1">
              <a:solidFill>
                <a:srgbClr val="351C7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351C7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4" name="Google Shape;1244;p176"/>
          <p:cNvSpPr/>
          <p:nvPr/>
        </p:nvSpPr>
        <p:spPr>
          <a:xfrm>
            <a:off x="316925" y="4534850"/>
            <a:ext cx="4059900" cy="8043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51C7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64008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</a:t>
            </a:r>
            <a:r>
              <a:rPr lang="en" sz="2800" b="1" i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</a:t>
            </a:r>
            <a:r>
              <a:rPr lang="e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senter par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17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solidFill>
            <a:srgbClr val="351C75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</a:rPr>
              <a:t>   </a:t>
            </a:r>
            <a:r>
              <a:rPr lang="en" sz="2100">
                <a:solidFill>
                  <a:srgbClr val="FFFFFF"/>
                </a:solidFill>
              </a:rPr>
              <a:t>CONNECTIVITE  ENTRE LES DEUX SITES (WAN DEDIE)</a:t>
            </a:r>
            <a:endParaRPr sz="2100">
              <a:solidFill>
                <a:srgbClr val="FFFFFF"/>
              </a:solidFill>
            </a:endParaRPr>
          </a:p>
        </p:txBody>
      </p:sp>
      <p:sp>
        <p:nvSpPr>
          <p:cNvPr id="1250" name="Google Shape;1250;p17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5628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250"/>
              <a:buFont typeface="Rubik"/>
              <a:buChar char="●"/>
            </a:pPr>
            <a:r>
              <a:rPr lang="en" sz="2250" b="1">
                <a:solidFill>
                  <a:srgbClr val="351C75"/>
                </a:solidFill>
                <a:latin typeface="Rubik"/>
                <a:ea typeface="Rubik"/>
                <a:cs typeface="Rubik"/>
                <a:sym typeface="Rubik"/>
              </a:rPr>
              <a:t>WAN dedie</a:t>
            </a:r>
            <a:endParaRPr sz="2250" b="1">
              <a:solidFill>
                <a:srgbClr val="351C75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250"/>
              <a:buFont typeface="Rubik"/>
              <a:buChar char="●"/>
            </a:pPr>
            <a:r>
              <a:rPr lang="en" sz="2250" b="1">
                <a:solidFill>
                  <a:srgbClr val="351C75"/>
                </a:solidFill>
                <a:latin typeface="Rubik"/>
                <a:ea typeface="Rubik"/>
                <a:cs typeface="Rubik"/>
                <a:sym typeface="Rubik"/>
              </a:rPr>
              <a:t>Pourquoi ce choix</a:t>
            </a:r>
            <a:endParaRPr sz="2250" b="1">
              <a:solidFill>
                <a:srgbClr val="351C75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250"/>
              <a:buFont typeface="Rubik"/>
              <a:buChar char="●"/>
            </a:pPr>
            <a:r>
              <a:rPr lang="en" sz="2250" b="1">
                <a:solidFill>
                  <a:srgbClr val="351C75"/>
                </a:solidFill>
                <a:latin typeface="Rubik"/>
                <a:ea typeface="Rubik"/>
                <a:cs typeface="Rubik"/>
                <a:sym typeface="Rubik"/>
              </a:rPr>
              <a:t>Fonctionnement</a:t>
            </a:r>
            <a:endParaRPr sz="2250" b="1">
              <a:solidFill>
                <a:srgbClr val="351C75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250"/>
              <a:buFont typeface="Rubik"/>
              <a:buChar char="●"/>
            </a:pPr>
            <a:r>
              <a:rPr lang="en" sz="2250" b="1">
                <a:solidFill>
                  <a:srgbClr val="351C75"/>
                </a:solidFill>
                <a:latin typeface="Rubik"/>
                <a:ea typeface="Rubik"/>
                <a:cs typeface="Rubik"/>
                <a:sym typeface="Rubik"/>
              </a:rPr>
              <a:t>Avantage</a:t>
            </a:r>
            <a:endParaRPr sz="2800" b="1" i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1" name="Google Shape;1251;p177"/>
          <p:cNvSpPr/>
          <p:nvPr/>
        </p:nvSpPr>
        <p:spPr>
          <a:xfrm>
            <a:off x="546150" y="4964000"/>
            <a:ext cx="3250500" cy="619800"/>
          </a:xfrm>
          <a:prstGeom prst="rightArrow">
            <a:avLst>
              <a:gd name="adj1" fmla="val 50000"/>
              <a:gd name="adj2" fmla="val 47861"/>
            </a:avLst>
          </a:prstGeom>
          <a:solidFill>
            <a:srgbClr val="351C7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</a:t>
            </a:r>
            <a:r>
              <a:rPr lang="en" sz="2800" b="1" i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</a:t>
            </a:r>
            <a:r>
              <a:rPr lang="en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sent</a:t>
            </a:r>
            <a:r>
              <a:rPr lang="en" sz="2800" b="1" i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é</a:t>
            </a:r>
            <a:r>
              <a:rPr lang="en" sz="2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par</a:t>
            </a:r>
            <a:endParaRPr sz="2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2" name="Google Shape;1252;p177"/>
          <p:cNvSpPr txBox="1"/>
          <p:nvPr/>
        </p:nvSpPr>
        <p:spPr>
          <a:xfrm>
            <a:off x="4642475" y="4964000"/>
            <a:ext cx="39774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351C7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Charles Pierre Alexandre </a:t>
            </a:r>
            <a:endParaRPr sz="2000" b="1">
              <a:solidFill>
                <a:srgbClr val="351C7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rgbClr val="351C7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53" name="Google Shape;1253;p177"/>
          <p:cNvCxnSpPr/>
          <p:nvPr/>
        </p:nvCxnSpPr>
        <p:spPr>
          <a:xfrm>
            <a:off x="5197450" y="5426500"/>
            <a:ext cx="2893800" cy="0"/>
          </a:xfrm>
          <a:prstGeom prst="straightConnector1">
            <a:avLst/>
          </a:prstGeom>
          <a:noFill/>
          <a:ln w="38100" cap="flat" cmpd="sng">
            <a:solidFill>
              <a:srgbClr val="351C7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178"/>
          <p:cNvSpPr txBox="1">
            <a:spLocks noGrp="1"/>
          </p:cNvSpPr>
          <p:nvPr>
            <p:ph type="body" idx="2"/>
          </p:nvPr>
        </p:nvSpPr>
        <p:spPr>
          <a:xfrm>
            <a:off x="2568350" y="1072925"/>
            <a:ext cx="3488400" cy="31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IP</a:t>
            </a:r>
            <a:endParaRPr sz="1700" b="1">
              <a:solidFill>
                <a:srgbClr val="351C75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VLAN</a:t>
            </a:r>
            <a:endParaRPr sz="1700" b="1">
              <a:solidFill>
                <a:srgbClr val="351C75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VTP</a:t>
            </a:r>
            <a:endParaRPr sz="1700" b="1">
              <a:solidFill>
                <a:srgbClr val="351C75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STP</a:t>
            </a:r>
            <a:endParaRPr sz="1700" b="1">
              <a:solidFill>
                <a:srgbClr val="351C75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ETHERCHANNEL</a:t>
            </a:r>
            <a:endParaRPr sz="1700" b="1">
              <a:solidFill>
                <a:srgbClr val="351C75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HSRP</a:t>
            </a:r>
            <a:endParaRPr sz="1700" b="1">
              <a:solidFill>
                <a:srgbClr val="351C75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EIGRP</a:t>
            </a:r>
            <a:endParaRPr sz="1700" b="1">
              <a:solidFill>
                <a:srgbClr val="351C75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DHCP</a:t>
            </a:r>
            <a:endParaRPr sz="1700" b="1">
              <a:solidFill>
                <a:srgbClr val="351C75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PAT</a:t>
            </a:r>
            <a:endParaRPr sz="1700" b="1">
              <a:solidFill>
                <a:srgbClr val="351C75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700"/>
              <a:buChar char="❖"/>
            </a:pPr>
            <a:r>
              <a:rPr lang="en" sz="1700" b="1">
                <a:solidFill>
                  <a:srgbClr val="351C75"/>
                </a:solidFill>
              </a:rPr>
              <a:t>NAT</a:t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1259" name="Google Shape;1259;p178"/>
          <p:cNvSpPr txBox="1">
            <a:spLocks noGrp="1"/>
          </p:cNvSpPr>
          <p:nvPr>
            <p:ph type="subTitle" idx="1"/>
          </p:nvPr>
        </p:nvSpPr>
        <p:spPr>
          <a:xfrm>
            <a:off x="1032600" y="257925"/>
            <a:ext cx="7078800" cy="7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351C75"/>
                </a:solidFill>
                <a:latin typeface="Roboto"/>
                <a:ea typeface="Roboto"/>
                <a:cs typeface="Roboto"/>
                <a:sym typeface="Roboto"/>
              </a:rPr>
              <a:t>  Pr</a:t>
            </a:r>
            <a:r>
              <a:rPr lang="en" sz="2900" i="1">
                <a:solidFill>
                  <a:srgbClr val="351C75"/>
                </a:solidFill>
                <a:latin typeface="Roboto"/>
                <a:ea typeface="Roboto"/>
                <a:cs typeface="Roboto"/>
                <a:sym typeface="Roboto"/>
              </a:rPr>
              <a:t>é</a:t>
            </a:r>
            <a:r>
              <a:rPr lang="en" sz="2900">
                <a:solidFill>
                  <a:srgbClr val="351C75"/>
                </a:solidFill>
                <a:latin typeface="Roboto"/>
                <a:ea typeface="Roboto"/>
                <a:cs typeface="Roboto"/>
                <a:sym typeface="Roboto"/>
              </a:rPr>
              <a:t>sentation des protocols configur</a:t>
            </a:r>
            <a:r>
              <a:rPr lang="en" sz="29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é</a:t>
            </a:r>
            <a:r>
              <a:rPr lang="en" sz="2900">
                <a:solidFill>
                  <a:srgbClr val="351C75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endParaRPr sz="3600">
              <a:solidFill>
                <a:srgbClr val="351C75"/>
              </a:solidFill>
            </a:endParaRPr>
          </a:p>
        </p:txBody>
      </p:sp>
      <p:sp>
        <p:nvSpPr>
          <p:cNvPr id="1260" name="Google Shape;1260;p178"/>
          <p:cNvSpPr/>
          <p:nvPr/>
        </p:nvSpPr>
        <p:spPr>
          <a:xfrm>
            <a:off x="1511850" y="4588950"/>
            <a:ext cx="6120300" cy="656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51C7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Présenté par Pierre Richard Lubin</a:t>
            </a:r>
            <a:endParaRPr sz="24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1" name="Google Shape;1261;p178"/>
          <p:cNvSpPr/>
          <p:nvPr/>
        </p:nvSpPr>
        <p:spPr>
          <a:xfrm>
            <a:off x="111900" y="2020650"/>
            <a:ext cx="1904400" cy="1102200"/>
          </a:xfrm>
          <a:prstGeom prst="diamond">
            <a:avLst/>
          </a:prstGeom>
          <a:solidFill>
            <a:srgbClr val="351C7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5EC"/>
                </a:solidFill>
                <a:latin typeface="Roboto"/>
                <a:ea typeface="Roboto"/>
                <a:cs typeface="Roboto"/>
                <a:sym typeface="Roboto"/>
              </a:rPr>
              <a:t>Protocols</a:t>
            </a:r>
            <a:endParaRPr>
              <a:solidFill>
                <a:srgbClr val="F6F5E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2" name="Google Shape;1262;p178"/>
          <p:cNvSpPr/>
          <p:nvPr/>
        </p:nvSpPr>
        <p:spPr>
          <a:xfrm>
            <a:off x="7117225" y="2173050"/>
            <a:ext cx="1904400" cy="1102200"/>
          </a:xfrm>
          <a:prstGeom prst="diamond">
            <a:avLst/>
          </a:prstGeom>
          <a:solidFill>
            <a:srgbClr val="351C7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5EC"/>
                </a:solidFill>
                <a:latin typeface="Roboto"/>
                <a:ea typeface="Roboto"/>
                <a:cs typeface="Roboto"/>
                <a:sym typeface="Roboto"/>
              </a:rPr>
              <a:t>Networks</a:t>
            </a:r>
            <a:endParaRPr>
              <a:solidFill>
                <a:srgbClr val="F6F5E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63" name="Google Shape;1263;p178"/>
          <p:cNvCxnSpPr/>
          <p:nvPr/>
        </p:nvCxnSpPr>
        <p:spPr>
          <a:xfrm>
            <a:off x="1244550" y="954650"/>
            <a:ext cx="6654900" cy="0"/>
          </a:xfrm>
          <a:prstGeom prst="straightConnector1">
            <a:avLst/>
          </a:prstGeom>
          <a:noFill/>
          <a:ln w="76200" cap="flat" cmpd="sng">
            <a:solidFill>
              <a:srgbClr val="351C7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179"/>
          <p:cNvSpPr txBox="1">
            <a:spLocks noGrp="1"/>
          </p:cNvSpPr>
          <p:nvPr>
            <p:ph type="title"/>
          </p:nvPr>
        </p:nvSpPr>
        <p:spPr>
          <a:xfrm>
            <a:off x="281675" y="91010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100" b="1" i="1">
                <a:solidFill>
                  <a:srgbClr val="351C75"/>
                </a:solidFill>
                <a:latin typeface="Trebuchet MS"/>
                <a:ea typeface="Trebuchet MS"/>
                <a:cs typeface="Trebuchet MS"/>
                <a:sym typeface="Trebuchet MS"/>
              </a:rPr>
              <a:t>Présentation de la sécurité du réseau</a:t>
            </a:r>
            <a:endParaRPr sz="3100" b="1" i="1">
              <a:solidFill>
                <a:srgbClr val="351C75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51C75"/>
              </a:solidFill>
            </a:endParaRPr>
          </a:p>
        </p:txBody>
      </p:sp>
      <p:sp>
        <p:nvSpPr>
          <p:cNvPr id="1269" name="Google Shape;1269;p17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00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800"/>
              <a:buChar char="●"/>
            </a:pPr>
            <a:r>
              <a:rPr lang="en" b="1">
                <a:solidFill>
                  <a:srgbClr val="351C75"/>
                </a:solidFill>
              </a:rPr>
              <a:t>Contre mesure</a:t>
            </a:r>
            <a:endParaRPr b="1">
              <a:solidFill>
                <a:srgbClr val="351C75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800"/>
              <a:buChar char="●"/>
            </a:pPr>
            <a:r>
              <a:rPr lang="en" b="1">
                <a:solidFill>
                  <a:srgbClr val="351C75"/>
                </a:solidFill>
              </a:rPr>
              <a:t>Pare-feu (Firewall)</a:t>
            </a:r>
            <a:endParaRPr b="1">
              <a:solidFill>
                <a:srgbClr val="351C75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800"/>
              <a:buChar char="●"/>
            </a:pPr>
            <a:r>
              <a:rPr lang="en" b="1">
                <a:solidFill>
                  <a:srgbClr val="351C75"/>
                </a:solidFill>
              </a:rPr>
              <a:t>Cryptage</a:t>
            </a:r>
            <a:endParaRPr b="1">
              <a:solidFill>
                <a:srgbClr val="351C75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800"/>
              <a:buChar char="●"/>
            </a:pPr>
            <a:r>
              <a:rPr lang="en" b="1">
                <a:solidFill>
                  <a:srgbClr val="351C75"/>
                </a:solidFill>
              </a:rPr>
              <a:t>Authentification multifactorielle</a:t>
            </a:r>
            <a:endParaRPr b="1">
              <a:solidFill>
                <a:srgbClr val="351C75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1800"/>
              <a:buChar char="●"/>
            </a:pPr>
            <a:r>
              <a:rPr lang="en" b="1">
                <a:solidFill>
                  <a:srgbClr val="351C75"/>
                </a:solidFill>
              </a:rPr>
              <a:t>Formation du personnel</a:t>
            </a:r>
            <a:endParaRPr b="1">
              <a:solidFill>
                <a:srgbClr val="351C75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sp>
        <p:nvSpPr>
          <p:cNvPr id="1270" name="Google Shape;1270;p179"/>
          <p:cNvSpPr/>
          <p:nvPr/>
        </p:nvSpPr>
        <p:spPr>
          <a:xfrm>
            <a:off x="655525" y="4629275"/>
            <a:ext cx="6822900" cy="671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51C7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i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Présenté</a:t>
            </a: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par           Clerreus Clairveus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71" name="Google Shape;1271;p179" title="WhatsApp Image 2025-03-15 à 01.22.44_12f495d8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8075" y="1919075"/>
            <a:ext cx="3844026" cy="215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6" name="Google Shape;1276;p180" title="WhatsApp Image 2025-03-15 à 01.22.43_fb5863df.jp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5157" b="35157"/>
          <a:stretch/>
        </p:blipFill>
        <p:spPr>
          <a:xfrm>
            <a:off x="0" y="204831"/>
            <a:ext cx="9144000" cy="1503600"/>
          </a:xfrm>
          <a:prstGeom prst="roundRect">
            <a:avLst>
              <a:gd name="adj" fmla="val 16667"/>
            </a:avLst>
          </a:prstGeom>
        </p:spPr>
      </p:pic>
      <p:sp>
        <p:nvSpPr>
          <p:cNvPr id="1277" name="Google Shape;1277;p180"/>
          <p:cNvSpPr/>
          <p:nvPr/>
        </p:nvSpPr>
        <p:spPr>
          <a:xfrm>
            <a:off x="942150" y="2642300"/>
            <a:ext cx="7630500" cy="2411400"/>
          </a:xfrm>
          <a:prstGeom prst="diamond">
            <a:avLst/>
          </a:prstGeom>
          <a:solidFill>
            <a:srgbClr val="351C7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4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Merci de nous avoir suivi</a:t>
            </a:r>
            <a:endParaRPr sz="100">
              <a:solidFill>
                <a:srgbClr val="FFFFFF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1C75"/>
        </a:solidFill>
        <a:effectLst/>
      </p:bgPr>
    </p:bg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181"/>
          <p:cNvSpPr txBox="1">
            <a:spLocks noGrp="1"/>
          </p:cNvSpPr>
          <p:nvPr>
            <p:ph type="title"/>
          </p:nvPr>
        </p:nvSpPr>
        <p:spPr>
          <a:xfrm>
            <a:off x="1032400" y="1825650"/>
            <a:ext cx="7842300" cy="14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>
                <a:solidFill>
                  <a:srgbClr val="351C7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Espace questions</a:t>
            </a:r>
            <a:endParaRPr sz="6600">
              <a:solidFill>
                <a:srgbClr val="351C7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51C75"/>
                </a:solidFill>
              </a:rPr>
              <a:t>                 ?</a:t>
            </a:r>
            <a:endParaRPr>
              <a:solidFill>
                <a:srgbClr val="351C75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Field Trip">
  <a:themeElements>
    <a:clrScheme name="Simple Light">
      <a:dk1>
        <a:srgbClr val="351C75"/>
      </a:dk1>
      <a:lt1>
        <a:srgbClr val="EEEEEE"/>
      </a:lt1>
      <a:dk2>
        <a:srgbClr val="D9D2E9"/>
      </a:dk2>
      <a:lt2>
        <a:srgbClr val="000000"/>
      </a:lt2>
      <a:accent1>
        <a:srgbClr val="007991"/>
      </a:accent1>
      <a:accent2>
        <a:srgbClr val="FE6D73"/>
      </a:accent2>
      <a:accent3>
        <a:srgbClr val="F3A712"/>
      </a:accent3>
      <a:accent4>
        <a:srgbClr val="998650"/>
      </a:accent4>
      <a:accent5>
        <a:srgbClr val="77966D"/>
      </a:accent5>
      <a:accent6>
        <a:srgbClr val="626D5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Parent/Teacher Conference">
  <a:themeElements>
    <a:clrScheme name="Simple Light">
      <a:dk1>
        <a:srgbClr val="212121"/>
      </a:dk1>
      <a:lt1>
        <a:srgbClr val="E6E1D6"/>
      </a:lt1>
      <a:dk2>
        <a:srgbClr val="035ED3"/>
      </a:dk2>
      <a:lt2>
        <a:srgbClr val="F3F3F3"/>
      </a:lt2>
      <a:accent1>
        <a:srgbClr val="C7BEAA"/>
      </a:accent1>
      <a:accent2>
        <a:srgbClr val="A4C2F4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35ED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Business Plan">
  <a:themeElements>
    <a:clrScheme name="Simple Light">
      <a:dk1>
        <a:srgbClr val="FFFFFF"/>
      </a:dk1>
      <a:lt1>
        <a:srgbClr val="000000"/>
      </a:lt1>
      <a:dk2>
        <a:srgbClr val="FFFFFF"/>
      </a:dk2>
      <a:lt2>
        <a:srgbClr val="ADC2AC"/>
      </a:lt2>
      <a:accent1>
        <a:srgbClr val="83AFA8"/>
      </a:accent1>
      <a:accent2>
        <a:srgbClr val="346B66"/>
      </a:accent2>
      <a:accent3>
        <a:srgbClr val="78909C"/>
      </a:accent3>
      <a:accent4>
        <a:srgbClr val="3E618F"/>
      </a:accent4>
      <a:accent5>
        <a:srgbClr val="465F59"/>
      </a:accent5>
      <a:accent6>
        <a:srgbClr val="5B7973"/>
      </a:accent6>
      <a:hlink>
        <a:srgbClr val="ADC2A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Microsoft Office PowerPoint</Application>
  <PresentationFormat>Affichage à l'écran (16:9)</PresentationFormat>
  <Paragraphs>65</Paragraphs>
  <Slides>9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17</vt:i4>
      </vt:variant>
      <vt:variant>
        <vt:lpstr>Thème</vt:lpstr>
      </vt:variant>
      <vt:variant>
        <vt:i4>5</vt:i4>
      </vt:variant>
      <vt:variant>
        <vt:lpstr>Titres des diapositives</vt:lpstr>
      </vt:variant>
      <vt:variant>
        <vt:i4>9</vt:i4>
      </vt:variant>
    </vt:vector>
  </HeadingPairs>
  <TitlesOfParts>
    <vt:vector size="31" baseType="lpstr">
      <vt:lpstr>Oswald</vt:lpstr>
      <vt:lpstr>Inter</vt:lpstr>
      <vt:lpstr>Roboto Serif</vt:lpstr>
      <vt:lpstr>Darker Grotesque</vt:lpstr>
      <vt:lpstr>Arial</vt:lpstr>
      <vt:lpstr>Inter SemiBold</vt:lpstr>
      <vt:lpstr>Roboto</vt:lpstr>
      <vt:lpstr>Taviraj</vt:lpstr>
      <vt:lpstr>Darker Grotesque Medium</vt:lpstr>
      <vt:lpstr>Roboto Serif Medium</vt:lpstr>
      <vt:lpstr>Archivo</vt:lpstr>
      <vt:lpstr>Rubik</vt:lpstr>
      <vt:lpstr>Taviraj Light</vt:lpstr>
      <vt:lpstr>Times New Roman</vt:lpstr>
      <vt:lpstr>Roboto Medium</vt:lpstr>
      <vt:lpstr>Trebuchet MS</vt:lpstr>
      <vt:lpstr>Inter Light</vt:lpstr>
      <vt:lpstr>Material</vt:lpstr>
      <vt:lpstr>Investor Pitch</vt:lpstr>
      <vt:lpstr>Field Trip</vt:lpstr>
      <vt:lpstr>Parent/Teacher Conference</vt:lpstr>
      <vt:lpstr>Business Plan</vt:lpstr>
      <vt:lpstr>Présentation PowerPoint</vt:lpstr>
      <vt:lpstr>Présentation du groupe</vt:lpstr>
      <vt:lpstr>Présentation PowerPoint</vt:lpstr>
      <vt:lpstr>Présentation  de la topologie et de ses composantes </vt:lpstr>
      <vt:lpstr>   CONNECTIVITE  ENTRE LES DEUX SITES (WAN DEDIE)</vt:lpstr>
      <vt:lpstr>Présentation PowerPoint</vt:lpstr>
      <vt:lpstr>Présentation de la sécurité du réseau </vt:lpstr>
      <vt:lpstr>Présentation PowerPoint</vt:lpstr>
      <vt:lpstr>Espace questions                 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RICHARD</dc:creator>
  <cp:lastModifiedBy>Pierre Richard Lubin</cp:lastModifiedBy>
  <cp:revision>1</cp:revision>
  <dcterms:modified xsi:type="dcterms:W3CDTF">2025-05-03T11:42:42Z</dcterms:modified>
</cp:coreProperties>
</file>